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26"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652"/>
  </p:normalViewPr>
  <p:slideViewPr>
    <p:cSldViewPr>
      <p:cViewPr varScale="1">
        <p:scale>
          <a:sx n="15" d="100"/>
          <a:sy n="15" d="100"/>
        </p:scale>
        <p:origin x="3616" y="448"/>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053" y="14314783"/>
            <a:ext cx="22032595" cy="9877411"/>
          </a:xfrm>
        </p:spPr>
        <p:txBody>
          <a:bodyPr/>
          <a:lstStyle/>
          <a:p>
            <a:r>
              <a:rPr lang="sv-SE"/>
              <a:t>Klicka här för att ändra format</a:t>
            </a:r>
          </a:p>
        </p:txBody>
      </p:sp>
      <p:sp>
        <p:nvSpPr>
          <p:cNvPr id="3" name="Underrubrik 2"/>
          <p:cNvSpPr>
            <a:spLocks noGrp="1"/>
          </p:cNvSpPr>
          <p:nvPr>
            <p:ph type="subTitle" idx="1"/>
          </p:nvPr>
        </p:nvSpPr>
        <p:spPr>
          <a:xfrm>
            <a:off x="3888105" y="26112206"/>
            <a:ext cx="18144491" cy="11776093"/>
          </a:xfrm>
        </p:spPr>
        <p:txBody>
          <a:bodyPr/>
          <a:lstStyle>
            <a:lvl1pPr marL="0" indent="0" algn="ctr">
              <a:buNone/>
              <a:defRPr>
                <a:solidFill>
                  <a:schemeClr val="tx1">
                    <a:tint val="75000"/>
                  </a:schemeClr>
                </a:solidFill>
              </a:defRPr>
            </a:lvl1pPr>
            <a:lvl2pPr marL="2057090" indent="0" algn="ctr">
              <a:buNone/>
              <a:defRPr>
                <a:solidFill>
                  <a:schemeClr val="tx1">
                    <a:tint val="75000"/>
                  </a:schemeClr>
                </a:solidFill>
              </a:defRPr>
            </a:lvl2pPr>
            <a:lvl3pPr marL="4114180" indent="0" algn="ctr">
              <a:buNone/>
              <a:defRPr>
                <a:solidFill>
                  <a:schemeClr val="tx1">
                    <a:tint val="75000"/>
                  </a:schemeClr>
                </a:solidFill>
              </a:defRPr>
            </a:lvl3pPr>
            <a:lvl4pPr marL="6171269" indent="0" algn="ctr">
              <a:buNone/>
              <a:defRPr>
                <a:solidFill>
                  <a:schemeClr val="tx1">
                    <a:tint val="75000"/>
                  </a:schemeClr>
                </a:solidFill>
              </a:defRPr>
            </a:lvl4pPr>
            <a:lvl5pPr marL="8228358" indent="0" algn="ctr">
              <a:buNone/>
              <a:defRPr>
                <a:solidFill>
                  <a:schemeClr val="tx1">
                    <a:tint val="75000"/>
                  </a:schemeClr>
                </a:solidFill>
              </a:defRPr>
            </a:lvl5pPr>
            <a:lvl6pPr marL="10285448" indent="0" algn="ctr">
              <a:buNone/>
              <a:defRPr>
                <a:solidFill>
                  <a:schemeClr val="tx1">
                    <a:tint val="75000"/>
                  </a:schemeClr>
                </a:solidFill>
              </a:defRPr>
            </a:lvl6pPr>
            <a:lvl7pPr marL="12342538" indent="0" algn="ctr">
              <a:buNone/>
              <a:defRPr>
                <a:solidFill>
                  <a:schemeClr val="tx1">
                    <a:tint val="75000"/>
                  </a:schemeClr>
                </a:solidFill>
              </a:defRPr>
            </a:lvl7pPr>
            <a:lvl8pPr marL="14399627" indent="0" algn="ctr">
              <a:buNone/>
              <a:defRPr>
                <a:solidFill>
                  <a:schemeClr val="tx1">
                    <a:tint val="75000"/>
                  </a:schemeClr>
                </a:solidFill>
              </a:defRPr>
            </a:lvl8pPr>
            <a:lvl9pPr marL="16456717"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a:extLst>
              <a:ext uri="{FF2B5EF4-FFF2-40B4-BE49-F238E27FC236}">
                <a16:creationId xmlns:a16="http://schemas.microsoft.com/office/drawing/2014/main" id="{44AE2266-69C5-EEF9-7E4E-1538FE853A39}"/>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EA1439B4-EA33-FFD0-A35A-FDC2412F09E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8BDB4D9-1C06-1702-8947-D9FEA6FAE946}"/>
              </a:ext>
            </a:extLst>
          </p:cNvPr>
          <p:cNvSpPr>
            <a:spLocks noGrp="1"/>
          </p:cNvSpPr>
          <p:nvPr>
            <p:ph type="sldNum" sz="quarter" idx="12"/>
          </p:nvPr>
        </p:nvSpPr>
        <p:spPr/>
        <p:txBody>
          <a:bodyPr/>
          <a:lstStyle>
            <a:lvl1pPr algn="r">
              <a:defRPr/>
            </a:lvl1pPr>
          </a:lstStyle>
          <a:p>
            <a:fld id="{AA7AFB40-A0B0-6C43-87B2-DEC96274AFAD}" type="slidenum">
              <a:rPr lang="en-US" altLang="en-US"/>
              <a:pPr/>
              <a:t>‹#›</a:t>
            </a:fld>
            <a:endParaRPr lang="en-US" altLang="en-US" sz="6245">
              <a:solidFill>
                <a:srgbClr val="FFFFFF"/>
              </a:solidFill>
            </a:endParaRPr>
          </a:p>
        </p:txBody>
      </p:sp>
    </p:spTree>
    <p:extLst>
      <p:ext uri="{BB962C8B-B14F-4D97-AF65-F5344CB8AC3E}">
        <p14:creationId xmlns:p14="http://schemas.microsoft.com/office/powerpoint/2010/main" val="231430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A2C2BF-34DA-5C19-6CAA-152B1B8AA305}"/>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3862A0E2-E24D-2854-52CE-87E0E4E951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978D72A-500C-C082-4B57-A007B3E41155}"/>
              </a:ext>
            </a:extLst>
          </p:cNvPr>
          <p:cNvSpPr>
            <a:spLocks noGrp="1"/>
          </p:cNvSpPr>
          <p:nvPr>
            <p:ph type="sldNum" sz="quarter" idx="12"/>
          </p:nvPr>
        </p:nvSpPr>
        <p:spPr/>
        <p:txBody>
          <a:bodyPr/>
          <a:lstStyle>
            <a:lvl1pPr algn="r">
              <a:defRPr/>
            </a:lvl1pPr>
          </a:lstStyle>
          <a:p>
            <a:fld id="{8A80DD93-E70C-8043-8A4B-EBEE158B75E5}" type="slidenum">
              <a:rPr lang="sv-SE" altLang="en-US"/>
              <a:pPr/>
              <a:t>‹#›</a:t>
            </a:fld>
            <a:endParaRPr lang="sv-SE" altLang="en-US"/>
          </a:p>
        </p:txBody>
      </p:sp>
    </p:spTree>
    <p:extLst>
      <p:ext uri="{BB962C8B-B14F-4D97-AF65-F5344CB8AC3E}">
        <p14:creationId xmlns:p14="http://schemas.microsoft.com/office/powerpoint/2010/main" val="96151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509" y="1845356"/>
            <a:ext cx="5832157" cy="3931764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035" y="1845356"/>
            <a:ext cx="17064461" cy="3931764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AE8C21-1F17-B86F-A6AD-CA4B0BA429B8}"/>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0469BB8E-587B-57B8-3D70-99CCEBE51B8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875A05C-3F87-2F1E-FB8A-271ABDC25867}"/>
              </a:ext>
            </a:extLst>
          </p:cNvPr>
          <p:cNvSpPr>
            <a:spLocks noGrp="1"/>
          </p:cNvSpPr>
          <p:nvPr>
            <p:ph type="sldNum" sz="quarter" idx="12"/>
          </p:nvPr>
        </p:nvSpPr>
        <p:spPr/>
        <p:txBody>
          <a:bodyPr/>
          <a:lstStyle>
            <a:lvl1pPr algn="r">
              <a:defRPr/>
            </a:lvl1pPr>
          </a:lstStyle>
          <a:p>
            <a:fld id="{6DFDD58D-C533-A14B-97F0-D75BB48E25F4}" type="slidenum">
              <a:rPr lang="sv-SE" altLang="en-US"/>
              <a:pPr/>
              <a:t>‹#›</a:t>
            </a:fld>
            <a:endParaRPr lang="sv-SE" altLang="en-US"/>
          </a:p>
        </p:txBody>
      </p:sp>
    </p:spTree>
    <p:extLst>
      <p:ext uri="{BB962C8B-B14F-4D97-AF65-F5344CB8AC3E}">
        <p14:creationId xmlns:p14="http://schemas.microsoft.com/office/powerpoint/2010/main" val="4658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5C3BD6-C912-4C10-4172-B5779BE836A1}"/>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E4FCD6BA-2C85-343A-04F5-49BC458DC0E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618EF8F-4881-9D98-1DD4-65C2074A1CE6}"/>
              </a:ext>
            </a:extLst>
          </p:cNvPr>
          <p:cNvSpPr>
            <a:spLocks noGrp="1"/>
          </p:cNvSpPr>
          <p:nvPr>
            <p:ph type="sldNum" sz="quarter" idx="12"/>
          </p:nvPr>
        </p:nvSpPr>
        <p:spPr/>
        <p:txBody>
          <a:bodyPr/>
          <a:lstStyle>
            <a:lvl1pPr algn="r">
              <a:defRPr/>
            </a:lvl1pPr>
          </a:lstStyle>
          <a:p>
            <a:fld id="{002B9E63-87AE-A848-AB88-2347DAA6DE6C}" type="slidenum">
              <a:rPr lang="sv-SE" altLang="en-US"/>
              <a:pPr/>
              <a:t>‹#›</a:t>
            </a:fld>
            <a:endParaRPr lang="sv-SE" altLang="en-US"/>
          </a:p>
        </p:txBody>
      </p:sp>
    </p:spTree>
    <p:extLst>
      <p:ext uri="{BB962C8B-B14F-4D97-AF65-F5344CB8AC3E}">
        <p14:creationId xmlns:p14="http://schemas.microsoft.com/office/powerpoint/2010/main" val="193965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556" y="29610903"/>
            <a:ext cx="22032595" cy="9152073"/>
          </a:xfrm>
        </p:spPr>
        <p:txBody>
          <a:bodyPr anchor="t"/>
          <a:lstStyle>
            <a:lvl1pPr algn="l">
              <a:defRPr sz="18040" b="1" cap="all"/>
            </a:lvl1pPr>
          </a:lstStyle>
          <a:p>
            <a:r>
              <a:rPr lang="sv-SE"/>
              <a:t>Klicka här för att ändra format</a:t>
            </a:r>
          </a:p>
        </p:txBody>
      </p:sp>
      <p:sp>
        <p:nvSpPr>
          <p:cNvPr id="3" name="Platshållare för text 2"/>
          <p:cNvSpPr>
            <a:spLocks noGrp="1"/>
          </p:cNvSpPr>
          <p:nvPr>
            <p:ph type="body" idx="1"/>
          </p:nvPr>
        </p:nvSpPr>
        <p:spPr>
          <a:xfrm>
            <a:off x="2047556" y="19530827"/>
            <a:ext cx="22032595" cy="10080076"/>
          </a:xfrm>
        </p:spPr>
        <p:txBody>
          <a:bodyPr anchor="b"/>
          <a:lstStyle>
            <a:lvl1pPr marL="0" indent="0">
              <a:buNone/>
              <a:defRPr sz="9020">
                <a:solidFill>
                  <a:schemeClr val="tx1">
                    <a:tint val="75000"/>
                  </a:schemeClr>
                </a:solidFill>
              </a:defRPr>
            </a:lvl1pPr>
            <a:lvl2pPr marL="2057090" indent="0">
              <a:buNone/>
              <a:defRPr sz="8095">
                <a:solidFill>
                  <a:schemeClr val="tx1">
                    <a:tint val="75000"/>
                  </a:schemeClr>
                </a:solidFill>
              </a:defRPr>
            </a:lvl2pPr>
            <a:lvl3pPr marL="4114180" indent="0">
              <a:buNone/>
              <a:defRPr sz="7170">
                <a:solidFill>
                  <a:schemeClr val="tx1">
                    <a:tint val="75000"/>
                  </a:schemeClr>
                </a:solidFill>
              </a:defRPr>
            </a:lvl3pPr>
            <a:lvl4pPr marL="6171269" indent="0">
              <a:buNone/>
              <a:defRPr sz="6245">
                <a:solidFill>
                  <a:schemeClr val="tx1">
                    <a:tint val="75000"/>
                  </a:schemeClr>
                </a:solidFill>
              </a:defRPr>
            </a:lvl4pPr>
            <a:lvl5pPr marL="8228358" indent="0">
              <a:buNone/>
              <a:defRPr sz="6245">
                <a:solidFill>
                  <a:schemeClr val="tx1">
                    <a:tint val="75000"/>
                  </a:schemeClr>
                </a:solidFill>
              </a:defRPr>
            </a:lvl5pPr>
            <a:lvl6pPr marL="10285448" indent="0">
              <a:buNone/>
              <a:defRPr sz="6245">
                <a:solidFill>
                  <a:schemeClr val="tx1">
                    <a:tint val="75000"/>
                  </a:schemeClr>
                </a:solidFill>
              </a:defRPr>
            </a:lvl6pPr>
            <a:lvl7pPr marL="12342538" indent="0">
              <a:buNone/>
              <a:defRPr sz="6245">
                <a:solidFill>
                  <a:schemeClr val="tx1">
                    <a:tint val="75000"/>
                  </a:schemeClr>
                </a:solidFill>
              </a:defRPr>
            </a:lvl7pPr>
            <a:lvl8pPr marL="14399627" indent="0">
              <a:buNone/>
              <a:defRPr sz="6245">
                <a:solidFill>
                  <a:schemeClr val="tx1">
                    <a:tint val="75000"/>
                  </a:schemeClr>
                </a:solidFill>
              </a:defRPr>
            </a:lvl8pPr>
            <a:lvl9pPr marL="16456717" indent="0">
              <a:buNone/>
              <a:defRPr sz="6245">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103E40F-5FCC-E245-F51D-67CB45EB6774}"/>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D6EF2654-5CD7-6881-8935-23504CCAA4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A8F9D9-3DB6-36F5-4E70-BD0E43023F10}"/>
              </a:ext>
            </a:extLst>
          </p:cNvPr>
          <p:cNvSpPr>
            <a:spLocks noGrp="1"/>
          </p:cNvSpPr>
          <p:nvPr>
            <p:ph type="sldNum" sz="quarter" idx="12"/>
          </p:nvPr>
        </p:nvSpPr>
        <p:spPr/>
        <p:txBody>
          <a:bodyPr/>
          <a:lstStyle>
            <a:lvl1pPr algn="r">
              <a:defRPr/>
            </a:lvl1pPr>
          </a:lstStyle>
          <a:p>
            <a:fld id="{248D0814-8481-4F4F-AF65-4E8413C3FF60}" type="slidenum">
              <a:rPr lang="sv-SE" altLang="en-US"/>
              <a:pPr/>
              <a:t>‹#›</a:t>
            </a:fld>
            <a:endParaRPr lang="sv-SE" altLang="en-US"/>
          </a:p>
        </p:txBody>
      </p:sp>
    </p:spTree>
    <p:extLst>
      <p:ext uri="{BB962C8B-B14F-4D97-AF65-F5344CB8AC3E}">
        <p14:creationId xmlns:p14="http://schemas.microsoft.com/office/powerpoint/2010/main" val="191222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035" y="10752089"/>
            <a:ext cx="11448309" cy="30410910"/>
          </a:xfrm>
        </p:spPr>
        <p:txBody>
          <a:bodyPr/>
          <a:lstStyle>
            <a:lvl1pPr>
              <a:defRPr sz="12605"/>
            </a:lvl1pPr>
            <a:lvl2pPr>
              <a:defRPr sz="10755"/>
            </a:lvl2pPr>
            <a:lvl3pPr>
              <a:defRPr sz="9020"/>
            </a:lvl3pPr>
            <a:lvl4pPr>
              <a:defRPr sz="8095"/>
            </a:lvl4pPr>
            <a:lvl5pPr>
              <a:defRPr sz="8095"/>
            </a:lvl5pPr>
            <a:lvl6pPr>
              <a:defRPr sz="8095"/>
            </a:lvl6pPr>
            <a:lvl7pPr>
              <a:defRPr sz="8095"/>
            </a:lvl7pPr>
            <a:lvl8pPr>
              <a:defRPr sz="8095"/>
            </a:lvl8pPr>
            <a:lvl9pPr>
              <a:defRPr sz="809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176357" y="10752089"/>
            <a:ext cx="11448309" cy="30410910"/>
          </a:xfrm>
        </p:spPr>
        <p:txBody>
          <a:bodyPr/>
          <a:lstStyle>
            <a:lvl1pPr>
              <a:defRPr sz="12605"/>
            </a:lvl1pPr>
            <a:lvl2pPr>
              <a:defRPr sz="10755"/>
            </a:lvl2pPr>
            <a:lvl3pPr>
              <a:defRPr sz="9020"/>
            </a:lvl3pPr>
            <a:lvl4pPr>
              <a:defRPr sz="8095"/>
            </a:lvl4pPr>
            <a:lvl5pPr>
              <a:defRPr sz="8095"/>
            </a:lvl5pPr>
            <a:lvl6pPr>
              <a:defRPr sz="8095"/>
            </a:lvl6pPr>
            <a:lvl7pPr>
              <a:defRPr sz="8095"/>
            </a:lvl7pPr>
            <a:lvl8pPr>
              <a:defRPr sz="8095"/>
            </a:lvl8pPr>
            <a:lvl9pPr>
              <a:defRPr sz="809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6ECEA14-8E98-8D73-DD26-562D003CEDE0}"/>
              </a:ext>
            </a:extLst>
          </p:cNvPr>
          <p:cNvSpPr>
            <a:spLocks noGrp="1"/>
          </p:cNvSpPr>
          <p:nvPr>
            <p:ph type="dt" sz="half" idx="10"/>
          </p:nvPr>
        </p:nvSpPr>
        <p:spPr/>
        <p:txBody>
          <a:bodyPr/>
          <a:lstStyle>
            <a:lvl1pPr>
              <a:defRPr/>
            </a:lvl1pPr>
          </a:lstStyle>
          <a:p>
            <a:pPr>
              <a:defRPr/>
            </a:pPr>
            <a:endParaRPr lang="sv-SE"/>
          </a:p>
        </p:txBody>
      </p:sp>
      <p:sp>
        <p:nvSpPr>
          <p:cNvPr id="6" name="Platshållare för sidfot 5">
            <a:extLst>
              <a:ext uri="{FF2B5EF4-FFF2-40B4-BE49-F238E27FC236}">
                <a16:creationId xmlns:a16="http://schemas.microsoft.com/office/drawing/2014/main" id="{F6B2C82E-A898-ECCE-5EE1-70E2650916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942C90F0-2EFD-0A3E-E7EA-8E8192F36755}"/>
              </a:ext>
            </a:extLst>
          </p:cNvPr>
          <p:cNvSpPr>
            <a:spLocks noGrp="1"/>
          </p:cNvSpPr>
          <p:nvPr>
            <p:ph type="sldNum" sz="quarter" idx="12"/>
          </p:nvPr>
        </p:nvSpPr>
        <p:spPr/>
        <p:txBody>
          <a:bodyPr/>
          <a:lstStyle>
            <a:lvl1pPr algn="r">
              <a:defRPr/>
            </a:lvl1pPr>
          </a:lstStyle>
          <a:p>
            <a:fld id="{2E5A3129-A724-F647-A259-ADED45B52CAE}" type="slidenum">
              <a:rPr lang="sv-SE" altLang="en-US"/>
              <a:pPr/>
              <a:t>‹#›</a:t>
            </a:fld>
            <a:endParaRPr lang="sv-SE" altLang="en-US"/>
          </a:p>
        </p:txBody>
      </p:sp>
    </p:spTree>
    <p:extLst>
      <p:ext uri="{BB962C8B-B14F-4D97-AF65-F5344CB8AC3E}">
        <p14:creationId xmlns:p14="http://schemas.microsoft.com/office/powerpoint/2010/main" val="247337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035" y="10314751"/>
            <a:ext cx="11452811" cy="4298697"/>
          </a:xfrm>
        </p:spPr>
        <p:txBody>
          <a:bodyPr anchor="b"/>
          <a:lstStyle>
            <a:lvl1pPr marL="0" indent="0">
              <a:buNone/>
              <a:defRPr sz="10755" b="1"/>
            </a:lvl1pPr>
            <a:lvl2pPr marL="2057090" indent="0">
              <a:buNone/>
              <a:defRPr sz="9020" b="1"/>
            </a:lvl2pPr>
            <a:lvl3pPr marL="4114180" indent="0">
              <a:buNone/>
              <a:defRPr sz="8095" b="1"/>
            </a:lvl3pPr>
            <a:lvl4pPr marL="6171269" indent="0">
              <a:buNone/>
              <a:defRPr sz="7170" b="1"/>
            </a:lvl4pPr>
            <a:lvl5pPr marL="8228358" indent="0">
              <a:buNone/>
              <a:defRPr sz="7170" b="1"/>
            </a:lvl5pPr>
            <a:lvl6pPr marL="10285448" indent="0">
              <a:buNone/>
              <a:defRPr sz="7170" b="1"/>
            </a:lvl6pPr>
            <a:lvl7pPr marL="12342538" indent="0">
              <a:buNone/>
              <a:defRPr sz="7170" b="1"/>
            </a:lvl7pPr>
            <a:lvl8pPr marL="14399627" indent="0">
              <a:buNone/>
              <a:defRPr sz="7170" b="1"/>
            </a:lvl8pPr>
            <a:lvl9pPr marL="16456717" indent="0">
              <a:buNone/>
              <a:defRPr sz="7170"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035" y="14613449"/>
            <a:ext cx="11452811" cy="26549545"/>
          </a:xfrm>
        </p:spPr>
        <p:txBody>
          <a:bodyPr/>
          <a:lstStyle>
            <a:lvl1pPr>
              <a:defRPr sz="10755"/>
            </a:lvl1pPr>
            <a:lvl2pPr>
              <a:defRPr sz="9020"/>
            </a:lvl2pPr>
            <a:lvl3pPr>
              <a:defRPr sz="8095"/>
            </a:lvl3pPr>
            <a:lvl4pPr>
              <a:defRPr sz="7170"/>
            </a:lvl4pPr>
            <a:lvl5pPr>
              <a:defRPr sz="7170"/>
            </a:lvl5pPr>
            <a:lvl6pPr>
              <a:defRPr sz="7170"/>
            </a:lvl6pPr>
            <a:lvl7pPr>
              <a:defRPr sz="7170"/>
            </a:lvl7pPr>
            <a:lvl8pPr>
              <a:defRPr sz="7170"/>
            </a:lvl8pPr>
            <a:lvl9pPr>
              <a:defRPr sz="717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358" y="10314751"/>
            <a:ext cx="11457309" cy="4298697"/>
          </a:xfrm>
        </p:spPr>
        <p:txBody>
          <a:bodyPr anchor="b"/>
          <a:lstStyle>
            <a:lvl1pPr marL="0" indent="0">
              <a:buNone/>
              <a:defRPr sz="10755" b="1"/>
            </a:lvl1pPr>
            <a:lvl2pPr marL="2057090" indent="0">
              <a:buNone/>
              <a:defRPr sz="9020" b="1"/>
            </a:lvl2pPr>
            <a:lvl3pPr marL="4114180" indent="0">
              <a:buNone/>
              <a:defRPr sz="8095" b="1"/>
            </a:lvl3pPr>
            <a:lvl4pPr marL="6171269" indent="0">
              <a:buNone/>
              <a:defRPr sz="7170" b="1"/>
            </a:lvl4pPr>
            <a:lvl5pPr marL="8228358" indent="0">
              <a:buNone/>
              <a:defRPr sz="7170" b="1"/>
            </a:lvl5pPr>
            <a:lvl6pPr marL="10285448" indent="0">
              <a:buNone/>
              <a:defRPr sz="7170" b="1"/>
            </a:lvl6pPr>
            <a:lvl7pPr marL="12342538" indent="0">
              <a:buNone/>
              <a:defRPr sz="7170" b="1"/>
            </a:lvl7pPr>
            <a:lvl8pPr marL="14399627" indent="0">
              <a:buNone/>
              <a:defRPr sz="7170" b="1"/>
            </a:lvl8pPr>
            <a:lvl9pPr marL="16456717" indent="0">
              <a:buNone/>
              <a:defRPr sz="717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358" y="14613449"/>
            <a:ext cx="11457309" cy="26549545"/>
          </a:xfrm>
        </p:spPr>
        <p:txBody>
          <a:bodyPr/>
          <a:lstStyle>
            <a:lvl1pPr>
              <a:defRPr sz="10755"/>
            </a:lvl1pPr>
            <a:lvl2pPr>
              <a:defRPr sz="9020"/>
            </a:lvl2pPr>
            <a:lvl3pPr>
              <a:defRPr sz="8095"/>
            </a:lvl3pPr>
            <a:lvl4pPr>
              <a:defRPr sz="7170"/>
            </a:lvl4pPr>
            <a:lvl5pPr>
              <a:defRPr sz="7170"/>
            </a:lvl5pPr>
            <a:lvl6pPr>
              <a:defRPr sz="7170"/>
            </a:lvl6pPr>
            <a:lvl7pPr>
              <a:defRPr sz="7170"/>
            </a:lvl7pPr>
            <a:lvl8pPr>
              <a:defRPr sz="7170"/>
            </a:lvl8pPr>
            <a:lvl9pPr>
              <a:defRPr sz="717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7C7853-1549-156A-DEAD-721B6CA90C80}"/>
              </a:ext>
            </a:extLst>
          </p:cNvPr>
          <p:cNvSpPr>
            <a:spLocks noGrp="1"/>
          </p:cNvSpPr>
          <p:nvPr>
            <p:ph type="dt" sz="half" idx="10"/>
          </p:nvPr>
        </p:nvSpPr>
        <p:spPr/>
        <p:txBody>
          <a:bodyPr/>
          <a:lstStyle>
            <a:lvl1pPr>
              <a:defRPr/>
            </a:lvl1pPr>
          </a:lstStyle>
          <a:p>
            <a:pPr>
              <a:defRPr/>
            </a:pPr>
            <a:endParaRPr lang="sv-SE"/>
          </a:p>
        </p:txBody>
      </p:sp>
      <p:sp>
        <p:nvSpPr>
          <p:cNvPr id="8" name="Platshållare för sidfot 7">
            <a:extLst>
              <a:ext uri="{FF2B5EF4-FFF2-40B4-BE49-F238E27FC236}">
                <a16:creationId xmlns:a16="http://schemas.microsoft.com/office/drawing/2014/main" id="{B43B9191-F72C-B332-2B17-1E11FF7651D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8">
            <a:extLst>
              <a:ext uri="{FF2B5EF4-FFF2-40B4-BE49-F238E27FC236}">
                <a16:creationId xmlns:a16="http://schemas.microsoft.com/office/drawing/2014/main" id="{064112DC-018C-BCD3-6B9E-B70AB1419D80}"/>
              </a:ext>
            </a:extLst>
          </p:cNvPr>
          <p:cNvSpPr>
            <a:spLocks noGrp="1"/>
          </p:cNvSpPr>
          <p:nvPr>
            <p:ph type="sldNum" sz="quarter" idx="12"/>
          </p:nvPr>
        </p:nvSpPr>
        <p:spPr/>
        <p:txBody>
          <a:bodyPr/>
          <a:lstStyle>
            <a:lvl1pPr algn="r">
              <a:defRPr/>
            </a:lvl1pPr>
          </a:lstStyle>
          <a:p>
            <a:fld id="{A0494516-834C-B846-ACD2-32908A9A8902}" type="slidenum">
              <a:rPr lang="sv-SE" altLang="en-US"/>
              <a:pPr/>
              <a:t>‹#›</a:t>
            </a:fld>
            <a:endParaRPr lang="sv-SE" altLang="en-US"/>
          </a:p>
        </p:txBody>
      </p:sp>
    </p:spTree>
    <p:extLst>
      <p:ext uri="{BB962C8B-B14F-4D97-AF65-F5344CB8AC3E}">
        <p14:creationId xmlns:p14="http://schemas.microsoft.com/office/powerpoint/2010/main" val="252046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A322846B-A8D3-7633-7DAF-1E8BA574E6F3}"/>
              </a:ext>
            </a:extLst>
          </p:cNvPr>
          <p:cNvSpPr>
            <a:spLocks noGrp="1"/>
          </p:cNvSpPr>
          <p:nvPr>
            <p:ph type="dt" sz="half" idx="10"/>
          </p:nvPr>
        </p:nvSpPr>
        <p:spPr/>
        <p:txBody>
          <a:bodyPr/>
          <a:lstStyle>
            <a:lvl1pPr>
              <a:defRPr/>
            </a:lvl1pPr>
          </a:lstStyle>
          <a:p>
            <a:pPr>
              <a:defRPr/>
            </a:pPr>
            <a:endParaRPr lang="sv-SE"/>
          </a:p>
        </p:txBody>
      </p:sp>
      <p:sp>
        <p:nvSpPr>
          <p:cNvPr id="4" name="Platshållare för sidfot 3">
            <a:extLst>
              <a:ext uri="{FF2B5EF4-FFF2-40B4-BE49-F238E27FC236}">
                <a16:creationId xmlns:a16="http://schemas.microsoft.com/office/drawing/2014/main" id="{3E9734E4-16D7-C8B9-4447-64B95231C65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4">
            <a:extLst>
              <a:ext uri="{FF2B5EF4-FFF2-40B4-BE49-F238E27FC236}">
                <a16:creationId xmlns:a16="http://schemas.microsoft.com/office/drawing/2014/main" id="{0D0B088B-6C19-3027-9996-0964DAB02A28}"/>
              </a:ext>
            </a:extLst>
          </p:cNvPr>
          <p:cNvSpPr>
            <a:spLocks noGrp="1"/>
          </p:cNvSpPr>
          <p:nvPr>
            <p:ph type="sldNum" sz="quarter" idx="12"/>
          </p:nvPr>
        </p:nvSpPr>
        <p:spPr/>
        <p:txBody>
          <a:bodyPr/>
          <a:lstStyle>
            <a:lvl1pPr algn="r">
              <a:defRPr/>
            </a:lvl1pPr>
          </a:lstStyle>
          <a:p>
            <a:fld id="{ED842FA6-7D9F-864E-93F9-8DA7D13036B6}" type="slidenum">
              <a:rPr lang="sv-SE" altLang="en-US"/>
              <a:pPr/>
              <a:t>‹#›</a:t>
            </a:fld>
            <a:endParaRPr lang="sv-SE" altLang="en-US"/>
          </a:p>
        </p:txBody>
      </p:sp>
    </p:spTree>
    <p:extLst>
      <p:ext uri="{BB962C8B-B14F-4D97-AF65-F5344CB8AC3E}">
        <p14:creationId xmlns:p14="http://schemas.microsoft.com/office/powerpoint/2010/main" val="159026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968C3A9-2F21-3273-6AF8-4BD143863C44}"/>
              </a:ext>
            </a:extLst>
          </p:cNvPr>
          <p:cNvSpPr>
            <a:spLocks noGrp="1"/>
          </p:cNvSpPr>
          <p:nvPr>
            <p:ph type="dt" sz="half" idx="10"/>
          </p:nvPr>
        </p:nvSpPr>
        <p:spPr/>
        <p:txBody>
          <a:bodyPr/>
          <a:lstStyle>
            <a:lvl1pPr>
              <a:defRPr/>
            </a:lvl1pPr>
          </a:lstStyle>
          <a:p>
            <a:pPr>
              <a:defRPr/>
            </a:pPr>
            <a:endParaRPr lang="sv-SE"/>
          </a:p>
        </p:txBody>
      </p:sp>
      <p:sp>
        <p:nvSpPr>
          <p:cNvPr id="3" name="Platshållare för sidfot 2">
            <a:extLst>
              <a:ext uri="{FF2B5EF4-FFF2-40B4-BE49-F238E27FC236}">
                <a16:creationId xmlns:a16="http://schemas.microsoft.com/office/drawing/2014/main" id="{3099896F-65A0-7FF6-5EA7-B7831095D9C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3">
            <a:extLst>
              <a:ext uri="{FF2B5EF4-FFF2-40B4-BE49-F238E27FC236}">
                <a16:creationId xmlns:a16="http://schemas.microsoft.com/office/drawing/2014/main" id="{6840CA9A-F837-03EA-DBEA-BAFCDDE323BE}"/>
              </a:ext>
            </a:extLst>
          </p:cNvPr>
          <p:cNvSpPr>
            <a:spLocks noGrp="1"/>
          </p:cNvSpPr>
          <p:nvPr>
            <p:ph type="sldNum" sz="quarter" idx="12"/>
          </p:nvPr>
        </p:nvSpPr>
        <p:spPr/>
        <p:txBody>
          <a:bodyPr/>
          <a:lstStyle>
            <a:lvl1pPr algn="r">
              <a:defRPr/>
            </a:lvl1pPr>
          </a:lstStyle>
          <a:p>
            <a:fld id="{24CB38F4-A69A-214E-A45F-0460DD8ACB9D}" type="slidenum">
              <a:rPr lang="sv-SE" altLang="en-US"/>
              <a:pPr/>
              <a:t>‹#›</a:t>
            </a:fld>
            <a:endParaRPr lang="sv-SE" altLang="en-US"/>
          </a:p>
        </p:txBody>
      </p:sp>
    </p:spTree>
    <p:extLst>
      <p:ext uri="{BB962C8B-B14F-4D97-AF65-F5344CB8AC3E}">
        <p14:creationId xmlns:p14="http://schemas.microsoft.com/office/powerpoint/2010/main" val="35394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037" y="1834681"/>
            <a:ext cx="8527732" cy="7808062"/>
          </a:xfrm>
        </p:spPr>
        <p:txBody>
          <a:bodyPr anchor="b"/>
          <a:lstStyle>
            <a:lvl1pPr algn="l">
              <a:defRPr sz="9020" b="1"/>
            </a:lvl1pPr>
          </a:lstStyle>
          <a:p>
            <a:r>
              <a:rPr lang="sv-SE"/>
              <a:t>Klicka här för att ändra format</a:t>
            </a:r>
          </a:p>
        </p:txBody>
      </p:sp>
      <p:sp>
        <p:nvSpPr>
          <p:cNvPr id="3" name="Platshållare för innehåll 2"/>
          <p:cNvSpPr>
            <a:spLocks noGrp="1"/>
          </p:cNvSpPr>
          <p:nvPr>
            <p:ph idx="1"/>
          </p:nvPr>
        </p:nvSpPr>
        <p:spPr>
          <a:xfrm>
            <a:off x="10134274" y="1834684"/>
            <a:ext cx="14490391" cy="39328313"/>
          </a:xfrm>
        </p:spPr>
        <p:txBody>
          <a:bodyPr/>
          <a:lstStyle>
            <a:lvl1pPr>
              <a:defRPr sz="14455"/>
            </a:lvl1pPr>
            <a:lvl2pPr>
              <a:defRPr sz="12605"/>
            </a:lvl2pPr>
            <a:lvl3pPr>
              <a:defRPr sz="10755"/>
            </a:lvl3pPr>
            <a:lvl4pPr>
              <a:defRPr sz="9020"/>
            </a:lvl4pPr>
            <a:lvl5pPr>
              <a:defRPr sz="9020"/>
            </a:lvl5pPr>
            <a:lvl6pPr>
              <a:defRPr sz="9020"/>
            </a:lvl6pPr>
            <a:lvl7pPr>
              <a:defRPr sz="9020"/>
            </a:lvl7pPr>
            <a:lvl8pPr>
              <a:defRPr sz="9020"/>
            </a:lvl8pPr>
            <a:lvl9pPr>
              <a:defRPr sz="902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037" y="9642747"/>
            <a:ext cx="8527732" cy="31520252"/>
          </a:xfrm>
        </p:spPr>
        <p:txBody>
          <a:bodyPr/>
          <a:lstStyle>
            <a:lvl1pPr marL="0" indent="0">
              <a:buNone/>
              <a:defRPr sz="6245"/>
            </a:lvl1pPr>
            <a:lvl2pPr marL="2057090" indent="0">
              <a:buNone/>
              <a:defRPr sz="5435"/>
            </a:lvl2pPr>
            <a:lvl3pPr marL="4114180" indent="0">
              <a:buNone/>
              <a:defRPr sz="4510"/>
            </a:lvl3pPr>
            <a:lvl4pPr marL="6171269" indent="0">
              <a:buNone/>
              <a:defRPr sz="4047"/>
            </a:lvl4pPr>
            <a:lvl5pPr marL="8228358" indent="0">
              <a:buNone/>
              <a:defRPr sz="4047"/>
            </a:lvl5pPr>
            <a:lvl6pPr marL="10285448" indent="0">
              <a:buNone/>
              <a:defRPr sz="4047"/>
            </a:lvl6pPr>
            <a:lvl7pPr marL="12342538" indent="0">
              <a:buNone/>
              <a:defRPr sz="4047"/>
            </a:lvl7pPr>
            <a:lvl8pPr marL="14399627" indent="0">
              <a:buNone/>
              <a:defRPr sz="4047"/>
            </a:lvl8pPr>
            <a:lvl9pPr marL="16456717" indent="0">
              <a:buNone/>
              <a:defRPr sz="404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634D950-A7F6-DFE0-7520-FABEC82FFFFF}"/>
              </a:ext>
            </a:extLst>
          </p:cNvPr>
          <p:cNvSpPr>
            <a:spLocks noGrp="1"/>
          </p:cNvSpPr>
          <p:nvPr>
            <p:ph type="dt" sz="half" idx="10"/>
          </p:nvPr>
        </p:nvSpPr>
        <p:spPr/>
        <p:txBody>
          <a:bodyPr/>
          <a:lstStyle>
            <a:lvl1pPr>
              <a:defRPr/>
            </a:lvl1pPr>
          </a:lstStyle>
          <a:p>
            <a:pPr>
              <a:defRPr/>
            </a:pPr>
            <a:endParaRPr lang="sv-SE"/>
          </a:p>
        </p:txBody>
      </p:sp>
      <p:sp>
        <p:nvSpPr>
          <p:cNvPr id="6" name="Platshållare för sidfot 5">
            <a:extLst>
              <a:ext uri="{FF2B5EF4-FFF2-40B4-BE49-F238E27FC236}">
                <a16:creationId xmlns:a16="http://schemas.microsoft.com/office/drawing/2014/main" id="{3C44B1E4-0329-AFA9-BA2A-265063B5F9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546A84DD-4D7F-93E0-23FE-28ECE78602C7}"/>
              </a:ext>
            </a:extLst>
          </p:cNvPr>
          <p:cNvSpPr>
            <a:spLocks noGrp="1"/>
          </p:cNvSpPr>
          <p:nvPr>
            <p:ph type="sldNum" sz="quarter" idx="12"/>
          </p:nvPr>
        </p:nvSpPr>
        <p:spPr/>
        <p:txBody>
          <a:bodyPr/>
          <a:lstStyle>
            <a:lvl1pPr algn="r">
              <a:defRPr/>
            </a:lvl1pPr>
          </a:lstStyle>
          <a:p>
            <a:fld id="{22FDCBE6-8631-0C4B-9CF1-A07269326A74}" type="slidenum">
              <a:rPr lang="sv-SE" altLang="en-US"/>
              <a:pPr/>
              <a:t>‹#›</a:t>
            </a:fld>
            <a:endParaRPr lang="sv-SE" altLang="en-US"/>
          </a:p>
        </p:txBody>
      </p:sp>
    </p:spTree>
    <p:extLst>
      <p:ext uri="{BB962C8B-B14F-4D97-AF65-F5344CB8AC3E}">
        <p14:creationId xmlns:p14="http://schemas.microsoft.com/office/powerpoint/2010/main" val="352821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640" y="32256255"/>
            <a:ext cx="15552420" cy="3808033"/>
          </a:xfrm>
        </p:spPr>
        <p:txBody>
          <a:bodyPr anchor="b"/>
          <a:lstStyle>
            <a:lvl1pPr algn="l">
              <a:defRPr sz="9020" b="1"/>
            </a:lvl1pPr>
          </a:lstStyle>
          <a:p>
            <a:r>
              <a:rPr lang="sv-SE"/>
              <a:t>Klicka här för att ändra format</a:t>
            </a:r>
          </a:p>
        </p:txBody>
      </p:sp>
      <p:sp>
        <p:nvSpPr>
          <p:cNvPr id="3" name="Platshållare för bild 2"/>
          <p:cNvSpPr>
            <a:spLocks noGrp="1"/>
          </p:cNvSpPr>
          <p:nvPr>
            <p:ph type="pic" idx="1"/>
          </p:nvPr>
        </p:nvSpPr>
        <p:spPr>
          <a:xfrm>
            <a:off x="5080640" y="4117366"/>
            <a:ext cx="15552420" cy="27648218"/>
          </a:xfrm>
        </p:spPr>
        <p:txBody>
          <a:bodyPr rtlCol="0">
            <a:normAutofit/>
          </a:bodyPr>
          <a:lstStyle>
            <a:lvl1pPr marL="0" indent="0">
              <a:buNone/>
              <a:defRPr sz="14455"/>
            </a:lvl1pPr>
            <a:lvl2pPr marL="2057090" indent="0">
              <a:buNone/>
              <a:defRPr sz="12605"/>
            </a:lvl2pPr>
            <a:lvl3pPr marL="4114180" indent="0">
              <a:buNone/>
              <a:defRPr sz="10755"/>
            </a:lvl3pPr>
            <a:lvl4pPr marL="6171269" indent="0">
              <a:buNone/>
              <a:defRPr sz="9020"/>
            </a:lvl4pPr>
            <a:lvl5pPr marL="8228358" indent="0">
              <a:buNone/>
              <a:defRPr sz="9020"/>
            </a:lvl5pPr>
            <a:lvl6pPr marL="10285448" indent="0">
              <a:buNone/>
              <a:defRPr sz="9020"/>
            </a:lvl6pPr>
            <a:lvl7pPr marL="12342538" indent="0">
              <a:buNone/>
              <a:defRPr sz="9020"/>
            </a:lvl7pPr>
            <a:lvl8pPr marL="14399627" indent="0">
              <a:buNone/>
              <a:defRPr sz="9020"/>
            </a:lvl8pPr>
            <a:lvl9pPr marL="16456717" indent="0">
              <a:buNone/>
              <a:defRPr sz="9020"/>
            </a:lvl9pPr>
          </a:lstStyle>
          <a:p>
            <a:pPr lvl="0"/>
            <a:endParaRPr lang="sv-SE" noProof="0"/>
          </a:p>
        </p:txBody>
      </p:sp>
      <p:sp>
        <p:nvSpPr>
          <p:cNvPr id="4" name="Platshållare för text 3"/>
          <p:cNvSpPr>
            <a:spLocks noGrp="1"/>
          </p:cNvSpPr>
          <p:nvPr>
            <p:ph type="body" sz="half" idx="2"/>
          </p:nvPr>
        </p:nvSpPr>
        <p:spPr>
          <a:xfrm>
            <a:off x="5080640" y="36064288"/>
            <a:ext cx="15552420" cy="5408039"/>
          </a:xfrm>
        </p:spPr>
        <p:txBody>
          <a:bodyPr/>
          <a:lstStyle>
            <a:lvl1pPr marL="0" indent="0">
              <a:buNone/>
              <a:defRPr sz="6245"/>
            </a:lvl1pPr>
            <a:lvl2pPr marL="2057090" indent="0">
              <a:buNone/>
              <a:defRPr sz="5435"/>
            </a:lvl2pPr>
            <a:lvl3pPr marL="4114180" indent="0">
              <a:buNone/>
              <a:defRPr sz="4510"/>
            </a:lvl3pPr>
            <a:lvl4pPr marL="6171269" indent="0">
              <a:buNone/>
              <a:defRPr sz="4047"/>
            </a:lvl4pPr>
            <a:lvl5pPr marL="8228358" indent="0">
              <a:buNone/>
              <a:defRPr sz="4047"/>
            </a:lvl5pPr>
            <a:lvl6pPr marL="10285448" indent="0">
              <a:buNone/>
              <a:defRPr sz="4047"/>
            </a:lvl6pPr>
            <a:lvl7pPr marL="12342538" indent="0">
              <a:buNone/>
              <a:defRPr sz="4047"/>
            </a:lvl7pPr>
            <a:lvl8pPr marL="14399627" indent="0">
              <a:buNone/>
              <a:defRPr sz="4047"/>
            </a:lvl8pPr>
            <a:lvl9pPr marL="16456717" indent="0">
              <a:buNone/>
              <a:defRPr sz="404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C19BD7D-7621-CBB6-8985-2C4B28A5CA73}"/>
              </a:ext>
            </a:extLst>
          </p:cNvPr>
          <p:cNvSpPr>
            <a:spLocks noGrp="1"/>
          </p:cNvSpPr>
          <p:nvPr>
            <p:ph type="dt" sz="half" idx="10"/>
          </p:nvPr>
        </p:nvSpPr>
        <p:spPr/>
        <p:txBody>
          <a:bodyPr/>
          <a:lstStyle>
            <a:lvl1pPr>
              <a:defRPr/>
            </a:lvl1pPr>
          </a:lstStyle>
          <a:p>
            <a:pPr>
              <a:defRPr/>
            </a:pPr>
            <a:endParaRPr lang="sv-SE"/>
          </a:p>
        </p:txBody>
      </p:sp>
      <p:sp>
        <p:nvSpPr>
          <p:cNvPr id="6" name="Platshållare för sidfot 5">
            <a:extLst>
              <a:ext uri="{FF2B5EF4-FFF2-40B4-BE49-F238E27FC236}">
                <a16:creationId xmlns:a16="http://schemas.microsoft.com/office/drawing/2014/main" id="{A43353E2-5763-8BCE-DC74-4450F1A7F53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CA209651-9CA3-476C-32B2-B53F7B35617E}"/>
              </a:ext>
            </a:extLst>
          </p:cNvPr>
          <p:cNvSpPr>
            <a:spLocks noGrp="1"/>
          </p:cNvSpPr>
          <p:nvPr>
            <p:ph type="sldNum" sz="quarter" idx="12"/>
          </p:nvPr>
        </p:nvSpPr>
        <p:spPr/>
        <p:txBody>
          <a:bodyPr/>
          <a:lstStyle>
            <a:lvl1pPr algn="r">
              <a:defRPr/>
            </a:lvl1pPr>
          </a:lstStyle>
          <a:p>
            <a:fld id="{4964E730-6AD0-7B4B-9A08-E7D1A2115B93}" type="slidenum">
              <a:rPr lang="sv-SE" altLang="en-US"/>
              <a:pPr/>
              <a:t>‹#›</a:t>
            </a:fld>
            <a:endParaRPr lang="sv-SE" altLang="en-US"/>
          </a:p>
        </p:txBody>
      </p:sp>
    </p:spTree>
    <p:extLst>
      <p:ext uri="{BB962C8B-B14F-4D97-AF65-F5344CB8AC3E}">
        <p14:creationId xmlns:p14="http://schemas.microsoft.com/office/powerpoint/2010/main" val="276178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865439C3-76BB-F6FE-21DC-A94AEDC00C46}"/>
              </a:ext>
            </a:extLst>
          </p:cNvPr>
          <p:cNvSpPr>
            <a:spLocks noGrp="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5775" tIns="177887" rIns="355775" bIns="177887" numCol="1" anchor="ctr" anchorCtr="0" compatLnSpc="1">
            <a:prstTxWarp prst="textNoShape">
              <a:avLst/>
            </a:prstTxWarp>
          </a:bodyPr>
          <a:lstStyle/>
          <a:p>
            <a:pPr lvl="0"/>
            <a:r>
              <a:rPr lang="sv-SE" altLang="en-US"/>
              <a:t>Klicka här för att ändra format</a:t>
            </a:r>
          </a:p>
        </p:txBody>
      </p:sp>
      <p:sp>
        <p:nvSpPr>
          <p:cNvPr id="1027" name="Platshållare för text 2">
            <a:extLst>
              <a:ext uri="{FF2B5EF4-FFF2-40B4-BE49-F238E27FC236}">
                <a16:creationId xmlns:a16="http://schemas.microsoft.com/office/drawing/2014/main" id="{5A4942D8-7A5E-F71D-F633-D140932D7D6F}"/>
              </a:ext>
            </a:extLst>
          </p:cNvPr>
          <p:cNvSpPr>
            <a:spLocks noGrp="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5775" tIns="177887" rIns="355775" bIns="177887"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4" name="Platshållare för datum 3">
            <a:extLst>
              <a:ext uri="{FF2B5EF4-FFF2-40B4-BE49-F238E27FC236}">
                <a16:creationId xmlns:a16="http://schemas.microsoft.com/office/drawing/2014/main" id="{EBB886D0-9934-F15A-C569-DA6D0B2A4DD9}"/>
              </a:ext>
            </a:extLst>
          </p:cNvPr>
          <p:cNvSpPr>
            <a:spLocks noGrp="1"/>
          </p:cNvSpPr>
          <p:nvPr>
            <p:ph type="dt" sz="half" idx="2"/>
          </p:nvPr>
        </p:nvSpPr>
        <p:spPr>
          <a:xfrm>
            <a:off x="1296219" y="42709972"/>
            <a:ext cx="6047796" cy="2452528"/>
          </a:xfrm>
          <a:prstGeom prst="rect">
            <a:avLst/>
          </a:prstGeom>
        </p:spPr>
        <p:txBody>
          <a:bodyPr vert="horz" lIns="355775" tIns="177887" rIns="355775" bIns="177887" rtlCol="0" anchor="ctr"/>
          <a:lstStyle>
            <a:lvl1pPr algn="l" eaLnBrk="1" hangingPunct="1">
              <a:defRPr sz="5435">
                <a:solidFill>
                  <a:schemeClr val="tx1">
                    <a:tint val="75000"/>
                  </a:schemeClr>
                </a:solidFill>
                <a:latin typeface="Arial" charset="0"/>
                <a:ea typeface="ＭＳ Ｐゴシック" pitchFamily="34" charset="-128"/>
              </a:defRPr>
            </a:lvl1pPr>
          </a:lstStyle>
          <a:p>
            <a:pPr>
              <a:defRPr/>
            </a:pPr>
            <a:endParaRPr lang="sv-SE"/>
          </a:p>
        </p:txBody>
      </p:sp>
      <p:sp>
        <p:nvSpPr>
          <p:cNvPr id="5" name="Platshållare för sidfot 4">
            <a:extLst>
              <a:ext uri="{FF2B5EF4-FFF2-40B4-BE49-F238E27FC236}">
                <a16:creationId xmlns:a16="http://schemas.microsoft.com/office/drawing/2014/main" id="{2718F91F-B0D0-A337-B2C0-FEAC8A17875C}"/>
              </a:ext>
            </a:extLst>
          </p:cNvPr>
          <p:cNvSpPr>
            <a:spLocks noGrp="1"/>
          </p:cNvSpPr>
          <p:nvPr>
            <p:ph type="ftr" sz="quarter" idx="3"/>
          </p:nvPr>
        </p:nvSpPr>
        <p:spPr>
          <a:xfrm>
            <a:off x="8856883" y="42709972"/>
            <a:ext cx="8206936" cy="2452528"/>
          </a:xfrm>
          <a:prstGeom prst="rect">
            <a:avLst/>
          </a:prstGeom>
        </p:spPr>
        <p:txBody>
          <a:bodyPr vert="horz" lIns="355775" tIns="177887" rIns="355775" bIns="177887" rtlCol="0" anchor="ctr"/>
          <a:lstStyle>
            <a:lvl1pPr algn="ctr" eaLnBrk="1" hangingPunct="1">
              <a:defRPr sz="5435">
                <a:solidFill>
                  <a:schemeClr val="tx1">
                    <a:tint val="75000"/>
                  </a:schemeClr>
                </a:solidFill>
                <a:latin typeface="Arial" charset="0"/>
                <a:ea typeface="ＭＳ Ｐゴシック" pitchFamily="34" charset="-128"/>
              </a:defRPr>
            </a:lvl1pPr>
          </a:lstStyle>
          <a:p>
            <a:pPr>
              <a:defRPr/>
            </a:pPr>
            <a:endParaRPr lang="sv-SE"/>
          </a:p>
        </p:txBody>
      </p:sp>
      <p:sp>
        <p:nvSpPr>
          <p:cNvPr id="6" name="Platshållare för bildnummer 5">
            <a:extLst>
              <a:ext uri="{FF2B5EF4-FFF2-40B4-BE49-F238E27FC236}">
                <a16:creationId xmlns:a16="http://schemas.microsoft.com/office/drawing/2014/main" id="{B7C1C246-5678-0BB6-0A9E-586D86219FD3}"/>
              </a:ext>
            </a:extLst>
          </p:cNvPr>
          <p:cNvSpPr>
            <a:spLocks noGrp="1"/>
          </p:cNvSpPr>
          <p:nvPr>
            <p:ph type="sldNum" sz="quarter" idx="4"/>
          </p:nvPr>
        </p:nvSpPr>
        <p:spPr>
          <a:xfrm>
            <a:off x="18576686" y="42709972"/>
            <a:ext cx="6047796" cy="2452528"/>
          </a:xfrm>
          <a:prstGeom prst="rect">
            <a:avLst/>
          </a:prstGeom>
        </p:spPr>
        <p:txBody>
          <a:bodyPr vert="horz" wrap="square" lIns="355775" tIns="177887" rIns="355775" bIns="177887" numCol="1" anchor="ctr" anchorCtr="0" compatLnSpc="1">
            <a:prstTxWarp prst="textNoShape">
              <a:avLst/>
            </a:prstTxWarp>
          </a:bodyPr>
          <a:lstStyle>
            <a:lvl1pPr algn="ctr" eaLnBrk="1" hangingPunct="1">
              <a:defRPr sz="5435">
                <a:solidFill>
                  <a:srgbClr val="898989"/>
                </a:solidFill>
              </a:defRPr>
            </a:lvl1pPr>
          </a:lstStyle>
          <a:p>
            <a:fld id="{24C01CAC-E6B9-5143-8D30-FCAA89ADD04D}" type="slidenum">
              <a:rPr lang="en-US" altLang="en-US"/>
              <a:pPr/>
              <a:t>‹#›</a:t>
            </a:fld>
            <a:endParaRPr lang="en-US" altLang="en-US" sz="6245">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4113995" rtl="0" eaLnBrk="0" fontAlgn="base" hangingPunct="0">
        <a:spcBef>
          <a:spcPct val="0"/>
        </a:spcBef>
        <a:spcAft>
          <a:spcPct val="0"/>
        </a:spcAft>
        <a:defRPr sz="19774" kern="1200">
          <a:solidFill>
            <a:schemeClr val="tx1"/>
          </a:solidFill>
          <a:latin typeface="+mj-lt"/>
          <a:ea typeface="+mj-ea"/>
          <a:cs typeface="+mj-cs"/>
        </a:defRPr>
      </a:lvl1pPr>
      <a:lvl2pPr algn="ctr" defTabSz="4113995" rtl="0" eaLnBrk="0" fontAlgn="base" hangingPunct="0">
        <a:spcBef>
          <a:spcPct val="0"/>
        </a:spcBef>
        <a:spcAft>
          <a:spcPct val="0"/>
        </a:spcAft>
        <a:defRPr sz="19774">
          <a:solidFill>
            <a:schemeClr val="tx1"/>
          </a:solidFill>
          <a:latin typeface="Calibri" charset="0"/>
        </a:defRPr>
      </a:lvl2pPr>
      <a:lvl3pPr algn="ctr" defTabSz="4113995" rtl="0" eaLnBrk="0" fontAlgn="base" hangingPunct="0">
        <a:spcBef>
          <a:spcPct val="0"/>
        </a:spcBef>
        <a:spcAft>
          <a:spcPct val="0"/>
        </a:spcAft>
        <a:defRPr sz="19774">
          <a:solidFill>
            <a:schemeClr val="tx1"/>
          </a:solidFill>
          <a:latin typeface="Calibri" charset="0"/>
        </a:defRPr>
      </a:lvl3pPr>
      <a:lvl4pPr algn="ctr" defTabSz="4113995" rtl="0" eaLnBrk="0" fontAlgn="base" hangingPunct="0">
        <a:spcBef>
          <a:spcPct val="0"/>
        </a:spcBef>
        <a:spcAft>
          <a:spcPct val="0"/>
        </a:spcAft>
        <a:defRPr sz="19774">
          <a:solidFill>
            <a:schemeClr val="tx1"/>
          </a:solidFill>
          <a:latin typeface="Calibri" charset="0"/>
        </a:defRPr>
      </a:lvl4pPr>
      <a:lvl5pPr algn="ctr" defTabSz="4113995" rtl="0" eaLnBrk="0" fontAlgn="base" hangingPunct="0">
        <a:spcBef>
          <a:spcPct val="0"/>
        </a:spcBef>
        <a:spcAft>
          <a:spcPct val="0"/>
        </a:spcAft>
        <a:defRPr sz="19774">
          <a:solidFill>
            <a:schemeClr val="tx1"/>
          </a:solidFill>
          <a:latin typeface="Calibri" charset="0"/>
        </a:defRPr>
      </a:lvl5pPr>
      <a:lvl6pPr marL="528706" algn="ctr" defTabSz="4113995" rtl="0" fontAlgn="base">
        <a:spcBef>
          <a:spcPct val="0"/>
        </a:spcBef>
        <a:spcAft>
          <a:spcPct val="0"/>
        </a:spcAft>
        <a:defRPr sz="19774">
          <a:solidFill>
            <a:schemeClr val="tx1"/>
          </a:solidFill>
          <a:latin typeface="Calibri" charset="0"/>
        </a:defRPr>
      </a:lvl6pPr>
      <a:lvl7pPr marL="1057412" algn="ctr" defTabSz="4113995" rtl="0" fontAlgn="base">
        <a:spcBef>
          <a:spcPct val="0"/>
        </a:spcBef>
        <a:spcAft>
          <a:spcPct val="0"/>
        </a:spcAft>
        <a:defRPr sz="19774">
          <a:solidFill>
            <a:schemeClr val="tx1"/>
          </a:solidFill>
          <a:latin typeface="Calibri" charset="0"/>
        </a:defRPr>
      </a:lvl7pPr>
      <a:lvl8pPr marL="1586118" algn="ctr" defTabSz="4113995" rtl="0" fontAlgn="base">
        <a:spcBef>
          <a:spcPct val="0"/>
        </a:spcBef>
        <a:spcAft>
          <a:spcPct val="0"/>
        </a:spcAft>
        <a:defRPr sz="19774">
          <a:solidFill>
            <a:schemeClr val="tx1"/>
          </a:solidFill>
          <a:latin typeface="Calibri" charset="0"/>
        </a:defRPr>
      </a:lvl8pPr>
      <a:lvl9pPr marL="2114824" algn="ctr" defTabSz="4113995" rtl="0" fontAlgn="base">
        <a:spcBef>
          <a:spcPct val="0"/>
        </a:spcBef>
        <a:spcAft>
          <a:spcPct val="0"/>
        </a:spcAft>
        <a:defRPr sz="19774">
          <a:solidFill>
            <a:schemeClr val="tx1"/>
          </a:solidFill>
          <a:latin typeface="Calibri" charset="0"/>
        </a:defRPr>
      </a:lvl9pPr>
    </p:titleStyle>
    <p:bodyStyle>
      <a:lvl1pPr marL="1542059" indent="-1542059" algn="l" defTabSz="4113995" rtl="0" eaLnBrk="0" fontAlgn="base" hangingPunct="0">
        <a:spcBef>
          <a:spcPct val="20000"/>
        </a:spcBef>
        <a:spcAft>
          <a:spcPct val="0"/>
        </a:spcAft>
        <a:buFont typeface="Arial" panose="020B0604020202020204" pitchFamily="34" charset="0"/>
        <a:buChar char="•"/>
        <a:defRPr sz="14455" kern="1200">
          <a:solidFill>
            <a:schemeClr val="tx1"/>
          </a:solidFill>
          <a:latin typeface="+mn-lt"/>
          <a:ea typeface="+mn-ea"/>
          <a:cs typeface="+mn-cs"/>
        </a:defRPr>
      </a:lvl1pPr>
      <a:lvl2pPr marL="3341129" indent="-1285050" algn="l" defTabSz="4113995" rtl="0" eaLnBrk="0" fontAlgn="base" hangingPunct="0">
        <a:spcBef>
          <a:spcPct val="20000"/>
        </a:spcBef>
        <a:spcAft>
          <a:spcPct val="0"/>
        </a:spcAft>
        <a:buFont typeface="Arial" panose="020B0604020202020204" pitchFamily="34" charset="0"/>
        <a:buChar char="–"/>
        <a:defRPr sz="12605" kern="1200">
          <a:solidFill>
            <a:schemeClr val="tx1"/>
          </a:solidFill>
          <a:latin typeface="+mn-lt"/>
          <a:ea typeface="+mn-ea"/>
          <a:cs typeface="+mn-cs"/>
        </a:defRPr>
      </a:lvl2pPr>
      <a:lvl3pPr marL="5142034" indent="-1028040" algn="l" defTabSz="4113995" rtl="0" eaLnBrk="0" fontAlgn="base" hangingPunct="0">
        <a:spcBef>
          <a:spcPct val="20000"/>
        </a:spcBef>
        <a:spcAft>
          <a:spcPct val="0"/>
        </a:spcAft>
        <a:buFont typeface="Arial" panose="020B0604020202020204" pitchFamily="34" charset="0"/>
        <a:buChar char="•"/>
        <a:defRPr sz="10755" kern="1200">
          <a:solidFill>
            <a:schemeClr val="tx1"/>
          </a:solidFill>
          <a:latin typeface="+mn-lt"/>
          <a:ea typeface="+mn-ea"/>
          <a:cs typeface="+mn-cs"/>
        </a:defRPr>
      </a:lvl3pPr>
      <a:lvl4pPr marL="7198114" indent="-1028040" algn="l" defTabSz="4113995" rtl="0" eaLnBrk="0" fontAlgn="base" hangingPunct="0">
        <a:spcBef>
          <a:spcPct val="20000"/>
        </a:spcBef>
        <a:spcAft>
          <a:spcPct val="0"/>
        </a:spcAft>
        <a:buFont typeface="Arial" panose="020B0604020202020204" pitchFamily="34" charset="0"/>
        <a:buChar char="–"/>
        <a:defRPr sz="9020" kern="1200">
          <a:solidFill>
            <a:schemeClr val="tx1"/>
          </a:solidFill>
          <a:latin typeface="+mn-lt"/>
          <a:ea typeface="+mn-ea"/>
          <a:cs typeface="+mn-cs"/>
        </a:defRPr>
      </a:lvl4pPr>
      <a:lvl5pPr marL="9256028" indent="-1028040" algn="l" defTabSz="4113995" rtl="0" eaLnBrk="0" fontAlgn="base" hangingPunct="0">
        <a:spcBef>
          <a:spcPct val="20000"/>
        </a:spcBef>
        <a:spcAft>
          <a:spcPct val="0"/>
        </a:spcAft>
        <a:buFont typeface="Arial" panose="020B0604020202020204" pitchFamily="34" charset="0"/>
        <a:buChar char="»"/>
        <a:defRPr sz="9020" kern="1200">
          <a:solidFill>
            <a:schemeClr val="tx1"/>
          </a:solidFill>
          <a:latin typeface="+mn-lt"/>
          <a:ea typeface="+mn-ea"/>
          <a:cs typeface="+mn-cs"/>
        </a:defRPr>
      </a:lvl5pPr>
      <a:lvl6pPr marL="11313993"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6pPr>
      <a:lvl7pPr marL="13371082"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7pPr>
      <a:lvl8pPr marL="15428172"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8pPr>
      <a:lvl9pPr marL="17485262" indent="-1028545" algn="l" defTabSz="4114180" rtl="0" eaLnBrk="1" latinLnBrk="0" hangingPunct="1">
        <a:spcBef>
          <a:spcPct val="20000"/>
        </a:spcBef>
        <a:buFont typeface="Arial" pitchFamily="34" charset="0"/>
        <a:buChar char="•"/>
        <a:defRPr sz="9020" kern="1200">
          <a:solidFill>
            <a:schemeClr val="tx1"/>
          </a:solidFill>
          <a:latin typeface="+mn-lt"/>
          <a:ea typeface="+mn-ea"/>
          <a:cs typeface="+mn-cs"/>
        </a:defRPr>
      </a:lvl9pPr>
    </p:bodyStyle>
    <p:otherStyle>
      <a:defPPr>
        <a:defRPr lang="sv-SE"/>
      </a:defPPr>
      <a:lvl1pPr marL="0" algn="l" defTabSz="4114180" rtl="0" eaLnBrk="1" latinLnBrk="0" hangingPunct="1">
        <a:defRPr sz="8095" kern="1200">
          <a:solidFill>
            <a:schemeClr val="tx1"/>
          </a:solidFill>
          <a:latin typeface="+mn-lt"/>
          <a:ea typeface="+mn-ea"/>
          <a:cs typeface="+mn-cs"/>
        </a:defRPr>
      </a:lvl1pPr>
      <a:lvl2pPr marL="2057090" algn="l" defTabSz="4114180" rtl="0" eaLnBrk="1" latinLnBrk="0" hangingPunct="1">
        <a:defRPr sz="8095" kern="1200">
          <a:solidFill>
            <a:schemeClr val="tx1"/>
          </a:solidFill>
          <a:latin typeface="+mn-lt"/>
          <a:ea typeface="+mn-ea"/>
          <a:cs typeface="+mn-cs"/>
        </a:defRPr>
      </a:lvl2pPr>
      <a:lvl3pPr marL="4114180" algn="l" defTabSz="4114180" rtl="0" eaLnBrk="1" latinLnBrk="0" hangingPunct="1">
        <a:defRPr sz="8095" kern="1200">
          <a:solidFill>
            <a:schemeClr val="tx1"/>
          </a:solidFill>
          <a:latin typeface="+mn-lt"/>
          <a:ea typeface="+mn-ea"/>
          <a:cs typeface="+mn-cs"/>
        </a:defRPr>
      </a:lvl3pPr>
      <a:lvl4pPr marL="6171269" algn="l" defTabSz="4114180" rtl="0" eaLnBrk="1" latinLnBrk="0" hangingPunct="1">
        <a:defRPr sz="8095" kern="1200">
          <a:solidFill>
            <a:schemeClr val="tx1"/>
          </a:solidFill>
          <a:latin typeface="+mn-lt"/>
          <a:ea typeface="+mn-ea"/>
          <a:cs typeface="+mn-cs"/>
        </a:defRPr>
      </a:lvl4pPr>
      <a:lvl5pPr marL="8228358" algn="l" defTabSz="4114180" rtl="0" eaLnBrk="1" latinLnBrk="0" hangingPunct="1">
        <a:defRPr sz="8095" kern="1200">
          <a:solidFill>
            <a:schemeClr val="tx1"/>
          </a:solidFill>
          <a:latin typeface="+mn-lt"/>
          <a:ea typeface="+mn-ea"/>
          <a:cs typeface="+mn-cs"/>
        </a:defRPr>
      </a:lvl5pPr>
      <a:lvl6pPr marL="10285448" algn="l" defTabSz="4114180" rtl="0" eaLnBrk="1" latinLnBrk="0" hangingPunct="1">
        <a:defRPr sz="8095" kern="1200">
          <a:solidFill>
            <a:schemeClr val="tx1"/>
          </a:solidFill>
          <a:latin typeface="+mn-lt"/>
          <a:ea typeface="+mn-ea"/>
          <a:cs typeface="+mn-cs"/>
        </a:defRPr>
      </a:lvl6pPr>
      <a:lvl7pPr marL="12342538" algn="l" defTabSz="4114180" rtl="0" eaLnBrk="1" latinLnBrk="0" hangingPunct="1">
        <a:defRPr sz="8095" kern="1200">
          <a:solidFill>
            <a:schemeClr val="tx1"/>
          </a:solidFill>
          <a:latin typeface="+mn-lt"/>
          <a:ea typeface="+mn-ea"/>
          <a:cs typeface="+mn-cs"/>
        </a:defRPr>
      </a:lvl7pPr>
      <a:lvl8pPr marL="14399627" algn="l" defTabSz="4114180" rtl="0" eaLnBrk="1" latinLnBrk="0" hangingPunct="1">
        <a:defRPr sz="8095" kern="1200">
          <a:solidFill>
            <a:schemeClr val="tx1"/>
          </a:solidFill>
          <a:latin typeface="+mn-lt"/>
          <a:ea typeface="+mn-ea"/>
          <a:cs typeface="+mn-cs"/>
        </a:defRPr>
      </a:lvl8pPr>
      <a:lvl9pPr marL="16456717" algn="l" defTabSz="4114180" rtl="0" eaLnBrk="1" latinLnBrk="0" hangingPunct="1">
        <a:defRPr sz="80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
            <a:extLst>
              <a:ext uri="{FF2B5EF4-FFF2-40B4-BE49-F238E27FC236}">
                <a16:creationId xmlns:a16="http://schemas.microsoft.com/office/drawing/2014/main" id="{F5297C3C-740A-C30C-3804-AE283B5E7438}"/>
              </a:ext>
            </a:extLst>
          </p:cNvPr>
          <p:cNvSpPr>
            <a:spLocks noChangeArrowheads="1"/>
          </p:cNvSpPr>
          <p:nvPr/>
        </p:nvSpPr>
        <p:spPr bwMode="auto">
          <a:xfrm>
            <a:off x="372786" y="502989"/>
            <a:ext cx="25112714" cy="4881193"/>
          </a:xfrm>
          <a:prstGeom prst="rect">
            <a:avLst/>
          </a:prstGeom>
          <a:solidFill>
            <a:schemeClr val="accent2">
              <a:lumMod val="75000"/>
            </a:schemeClr>
          </a:solidFill>
          <a:ln w="9525">
            <a:solidFill>
              <a:schemeClr val="tx1"/>
            </a:solidFill>
            <a:round/>
            <a:headEnd/>
            <a:tailEnd/>
          </a:ln>
        </p:spPr>
        <p:txBody>
          <a:bodyPr lIns="82274" tIns="41138" rIns="82274" bIns="41138"/>
          <a:lstStyle/>
          <a:p>
            <a:pPr defTabSz="3146535" eaLnBrk="1" hangingPunct="1">
              <a:defRPr/>
            </a:pPr>
            <a:endParaRPr lang="en-US" sz="6245">
              <a:latin typeface="Arial" charset="0"/>
            </a:endParaRPr>
          </a:p>
        </p:txBody>
      </p:sp>
      <p:sp>
        <p:nvSpPr>
          <p:cNvPr id="34" name="Rectangle 33">
            <a:extLst>
              <a:ext uri="{FF2B5EF4-FFF2-40B4-BE49-F238E27FC236}">
                <a16:creationId xmlns:a16="http://schemas.microsoft.com/office/drawing/2014/main" id="{A2FEB174-44D2-80AF-6ABC-28A2F3A8CE8F}"/>
              </a:ext>
            </a:extLst>
          </p:cNvPr>
          <p:cNvSpPr/>
          <p:nvPr/>
        </p:nvSpPr>
        <p:spPr bwMode="auto">
          <a:xfrm>
            <a:off x="13307303" y="38085782"/>
            <a:ext cx="10243344" cy="4022072"/>
          </a:xfrm>
          <a:prstGeom prst="rect">
            <a:avLst/>
          </a:prstGeom>
          <a:solidFill>
            <a:schemeClr val="bg2">
              <a:lumMod val="7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632AE31A-1963-8505-4069-BF96000470CC}"/>
              </a:ext>
            </a:extLst>
          </p:cNvPr>
          <p:cNvSpPr/>
          <p:nvPr/>
        </p:nvSpPr>
        <p:spPr bwMode="auto">
          <a:xfrm>
            <a:off x="13391747" y="18083725"/>
            <a:ext cx="12156169" cy="19194338"/>
          </a:xfrm>
          <a:prstGeom prst="rect">
            <a:avLst/>
          </a:prstGeom>
          <a:solidFill>
            <a:schemeClr val="bg2">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5DF1DD67-93FE-DCF4-7726-C45945877390}"/>
              </a:ext>
            </a:extLst>
          </p:cNvPr>
          <p:cNvSpPr/>
          <p:nvPr/>
        </p:nvSpPr>
        <p:spPr bwMode="auto">
          <a:xfrm>
            <a:off x="372787" y="18083726"/>
            <a:ext cx="12156169" cy="23941522"/>
          </a:xfrm>
          <a:prstGeom prst="rect">
            <a:avLst/>
          </a:prstGeom>
          <a:solidFill>
            <a:schemeClr val="bg2">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75BFF537-ABF8-7185-1163-5AD9B9F8D6AD}"/>
              </a:ext>
            </a:extLst>
          </p:cNvPr>
          <p:cNvSpPr/>
          <p:nvPr/>
        </p:nvSpPr>
        <p:spPr bwMode="auto">
          <a:xfrm>
            <a:off x="435201" y="5923885"/>
            <a:ext cx="14357204" cy="11618301"/>
          </a:xfrm>
          <a:prstGeom prst="rect">
            <a:avLst/>
          </a:prstGeom>
          <a:solidFill>
            <a:schemeClr val="accent5"/>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91C262E2-9E15-4622-5DA0-F7C900C484F8}"/>
              </a:ext>
            </a:extLst>
          </p:cNvPr>
          <p:cNvSpPr/>
          <p:nvPr/>
        </p:nvSpPr>
        <p:spPr bwMode="auto">
          <a:xfrm>
            <a:off x="1970" y="42441956"/>
            <a:ext cx="25916762" cy="499317"/>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19" name="Rectangle 5">
            <a:extLst>
              <a:ext uri="{FF2B5EF4-FFF2-40B4-BE49-F238E27FC236}">
                <a16:creationId xmlns:a16="http://schemas.microsoft.com/office/drawing/2014/main" id="{3F668057-C719-E9EE-D96C-E1247E0BC704}"/>
              </a:ext>
            </a:extLst>
          </p:cNvPr>
          <p:cNvSpPr>
            <a:spLocks noChangeArrowheads="1"/>
          </p:cNvSpPr>
          <p:nvPr/>
        </p:nvSpPr>
        <p:spPr bwMode="auto">
          <a:xfrm>
            <a:off x="1136448" y="974771"/>
            <a:ext cx="16534373"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defRPr sz="6400">
                <a:solidFill>
                  <a:schemeClr val="tx1"/>
                </a:solidFill>
                <a:latin typeface="Arial" panose="020B0604020202020204" pitchFamily="34" charset="0"/>
                <a:ea typeface="ＭＳ Ｐゴシック" panose="020B0600070205080204" pitchFamily="34" charset="-128"/>
              </a:defRPr>
            </a:lvl1pPr>
            <a:lvl2pPr marL="742950" indent="-285750" defTabSz="3248025">
              <a:defRPr sz="6400">
                <a:solidFill>
                  <a:schemeClr val="tx1"/>
                </a:solidFill>
                <a:latin typeface="Arial" panose="020B0604020202020204" pitchFamily="34" charset="0"/>
                <a:ea typeface="ＭＳ Ｐゴシック" panose="020B0600070205080204" pitchFamily="34" charset="-128"/>
              </a:defRPr>
            </a:lvl2pPr>
            <a:lvl3pPr marL="1143000" indent="-228600" defTabSz="3248025">
              <a:defRPr sz="6400">
                <a:solidFill>
                  <a:schemeClr val="tx1"/>
                </a:solidFill>
                <a:latin typeface="Arial" panose="020B0604020202020204" pitchFamily="34" charset="0"/>
                <a:ea typeface="ＭＳ Ｐゴシック" panose="020B0600070205080204" pitchFamily="34" charset="-128"/>
              </a:defRPr>
            </a:lvl3pPr>
            <a:lvl4pPr marL="1600200" indent="-228600" defTabSz="3248025">
              <a:defRPr sz="6400">
                <a:solidFill>
                  <a:schemeClr val="tx1"/>
                </a:solidFill>
                <a:latin typeface="Arial" panose="020B0604020202020204" pitchFamily="34" charset="0"/>
                <a:ea typeface="ＭＳ Ｐゴシック" panose="020B0600070205080204" pitchFamily="34" charset="-128"/>
              </a:defRPr>
            </a:lvl4pPr>
            <a:lvl5pPr marL="2057400" indent="-228600" defTabSz="3248025">
              <a:defRPr sz="64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6938">
                <a:solidFill>
                  <a:schemeClr val="bg1"/>
                </a:solidFill>
              </a:rPr>
              <a:t>Scientific Poster template for PowerPoint. </a:t>
            </a:r>
          </a:p>
          <a:p>
            <a:pPr eaLnBrk="1" hangingPunct="1"/>
            <a:r>
              <a:rPr lang="sv-SE" altLang="en-US" sz="6938">
                <a:solidFill>
                  <a:schemeClr val="bg1"/>
                </a:solidFill>
              </a:rPr>
              <a:t>(Title: 60 pt, regular)</a:t>
            </a:r>
            <a:endParaRPr lang="en-US" altLang="en-US" sz="6938">
              <a:solidFill>
                <a:schemeClr val="bg1"/>
              </a:solidFill>
            </a:endParaRPr>
          </a:p>
        </p:txBody>
      </p:sp>
      <p:sp>
        <p:nvSpPr>
          <p:cNvPr id="13320" name="Text Box 6">
            <a:extLst>
              <a:ext uri="{FF2B5EF4-FFF2-40B4-BE49-F238E27FC236}">
                <a16:creationId xmlns:a16="http://schemas.microsoft.com/office/drawing/2014/main" id="{201DE3E9-22A5-25E6-378E-EC7AA2E93D88}"/>
              </a:ext>
            </a:extLst>
          </p:cNvPr>
          <p:cNvSpPr txBox="1">
            <a:spLocks noChangeArrowheads="1"/>
          </p:cNvSpPr>
          <p:nvPr/>
        </p:nvSpPr>
        <p:spPr bwMode="auto">
          <a:xfrm>
            <a:off x="969397" y="4721484"/>
            <a:ext cx="23598241"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3238">
                <a:solidFill>
                  <a:schemeClr val="bg1"/>
                </a:solidFill>
              </a:rPr>
              <a:t>Name and surname of the authors (28 pt regular)</a:t>
            </a:r>
            <a:endParaRPr lang="en-US" altLang="en-US" sz="3238">
              <a:solidFill>
                <a:schemeClr val="bg1"/>
              </a:solidFill>
            </a:endParaRPr>
          </a:p>
        </p:txBody>
      </p:sp>
      <p:sp>
        <p:nvSpPr>
          <p:cNvPr id="13321" name="Text Box 8">
            <a:extLst>
              <a:ext uri="{FF2B5EF4-FFF2-40B4-BE49-F238E27FC236}">
                <a16:creationId xmlns:a16="http://schemas.microsoft.com/office/drawing/2014/main" id="{8DB113D9-A33E-3F60-1254-86FABBD3C6EF}"/>
              </a:ext>
            </a:extLst>
          </p:cNvPr>
          <p:cNvSpPr txBox="1">
            <a:spLocks noChangeArrowheads="1"/>
          </p:cNvSpPr>
          <p:nvPr/>
        </p:nvSpPr>
        <p:spPr bwMode="auto">
          <a:xfrm>
            <a:off x="804182" y="6219437"/>
            <a:ext cx="13775278" cy="89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4626" b="1"/>
              <a:t>This is an example of a poster. Please use the template, but feel free to adjust areas, image and image size, etc. Your poster will be presented electronically on 50” screens.</a:t>
            </a:r>
          </a:p>
          <a:p>
            <a:pPr eaLnBrk="1" hangingPunct="1"/>
            <a:endParaRPr lang="sv-SE" altLang="en-US" sz="4626" b="1"/>
          </a:p>
          <a:p>
            <a:pPr eaLnBrk="1" hangingPunct="1"/>
            <a:r>
              <a:rPr lang="sv-SE" altLang="en-US" sz="4626" b="1"/>
              <a:t>The conclusion first (headlines: 44 pt bold)</a:t>
            </a:r>
            <a:endParaRPr lang="sv-SE" altLang="en-US" sz="4626" b="1" i="1"/>
          </a:p>
          <a:p>
            <a:pPr eaLnBrk="1" hangingPunct="1"/>
            <a:r>
              <a:rPr lang="sv-SE" altLang="en-US" sz="3700"/>
              <a:t>The purpose of a poster is to reach out with your message! Capture the reader's interest by starting with the most important thing! (You only have seconds). </a:t>
            </a:r>
          </a:p>
          <a:p>
            <a:pPr eaLnBrk="1" hangingPunct="1"/>
            <a:endParaRPr lang="sv-SE" altLang="en-US" sz="3700"/>
          </a:p>
          <a:p>
            <a:pPr eaLnBrk="1" hangingPunct="1"/>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2" name="Text Box 18">
            <a:extLst>
              <a:ext uri="{FF2B5EF4-FFF2-40B4-BE49-F238E27FC236}">
                <a16:creationId xmlns:a16="http://schemas.microsoft.com/office/drawing/2014/main" id="{0254D89F-B9C1-635F-8761-3256F857E284}"/>
              </a:ext>
            </a:extLst>
          </p:cNvPr>
          <p:cNvSpPr txBox="1">
            <a:spLocks noChangeArrowheads="1"/>
          </p:cNvSpPr>
          <p:nvPr/>
        </p:nvSpPr>
        <p:spPr bwMode="auto">
          <a:xfrm>
            <a:off x="793167" y="18893279"/>
            <a:ext cx="11278693" cy="1336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4626" b="1">
                <a:solidFill>
                  <a:srgbClr val="000000"/>
                </a:solidFill>
              </a:rPr>
              <a:t>Introduction</a:t>
            </a:r>
          </a:p>
          <a:p>
            <a:pPr eaLnBrk="1" hangingPunct="1"/>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endParaRPr lang="sv-SE" altLang="en-US" sz="3700">
              <a:solidFill>
                <a:srgbClr val="000000"/>
              </a:solidFill>
            </a:endParaRPr>
          </a:p>
          <a:p>
            <a:pPr eaLnBrk="1" hangingPunct="1"/>
            <a:r>
              <a:rPr lang="sv-SE" altLang="en-US" sz="4626" b="1">
                <a:solidFill>
                  <a:srgbClr val="000000"/>
                </a:solidFill>
              </a:rPr>
              <a:t>The goal of the poster</a:t>
            </a:r>
          </a:p>
          <a:p>
            <a:pPr eaLnBrk="1" hangingPunct="1"/>
            <a:r>
              <a:rPr lang="sv-SE" altLang="en-US" sz="3700">
                <a:solidFill>
                  <a:srgbClr val="000000"/>
                </a:solidFill>
              </a:rPr>
              <a:t>Reach your audience! Grow interest, curiosity and attention. The poster should act as an ad and not as a report.</a:t>
            </a:r>
          </a:p>
          <a:p>
            <a:pPr eaLnBrk="1" hangingPunct="1"/>
            <a:endParaRPr lang="sv-SE" altLang="en-US" sz="3700">
              <a:solidFill>
                <a:srgbClr val="000000"/>
              </a:solidFill>
            </a:endParaRPr>
          </a:p>
          <a:p>
            <a:pPr eaLnBrk="1" hangingPunct="1"/>
            <a:r>
              <a:rPr lang="sv-SE" altLang="en-US" sz="4626" b="1">
                <a:solidFill>
                  <a:srgbClr val="000000"/>
                </a:solidFill>
              </a:rPr>
              <a:t>Use images</a:t>
            </a:r>
          </a:p>
          <a:p>
            <a:pPr eaLnBrk="1" hangingPunct="1"/>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endParaRPr lang="sv-SE" altLang="en-US" sz="3700">
              <a:solidFill>
                <a:srgbClr val="000000"/>
              </a:solidFill>
            </a:endParaRPr>
          </a:p>
          <a:p>
            <a:pPr eaLnBrk="1" hangingPunct="1"/>
            <a:r>
              <a:rPr lang="sv-SE" altLang="en-US" sz="4626" b="1">
                <a:solidFill>
                  <a:srgbClr val="000000"/>
                </a:solidFill>
              </a:rPr>
              <a:t>Layout, Photography and Printing</a:t>
            </a:r>
          </a:p>
          <a:p>
            <a:pPr eaLnBrk="1" hangingPunct="1"/>
            <a:r>
              <a:rPr lang="sv-SE" altLang="en-US" sz="3700">
                <a:solidFill>
                  <a:srgbClr val="000000"/>
                </a:solidFill>
              </a:rPr>
              <a:t>Do not underestimate the layout! If you're inexperienced, get help from a professional media agency.</a:t>
            </a:r>
          </a:p>
          <a:p>
            <a:pPr eaLnBrk="1" hangingPunct="1">
              <a:spcBef>
                <a:spcPct val="20000"/>
              </a:spcBef>
            </a:pPr>
            <a:endParaRPr lang="sv-SE" altLang="en-US" sz="3700">
              <a:solidFill>
                <a:srgbClr val="000000"/>
              </a:solidFill>
              <a:latin typeface="Mundo Sans" pitchFamily="34" charset="0"/>
            </a:endParaRPr>
          </a:p>
        </p:txBody>
      </p:sp>
      <p:sp>
        <p:nvSpPr>
          <p:cNvPr id="13323" name="Rectangle 22">
            <a:extLst>
              <a:ext uri="{FF2B5EF4-FFF2-40B4-BE49-F238E27FC236}">
                <a16:creationId xmlns:a16="http://schemas.microsoft.com/office/drawing/2014/main" id="{6E7939FA-9E53-5CD6-5B90-AA429718D113}"/>
              </a:ext>
            </a:extLst>
          </p:cNvPr>
          <p:cNvSpPr>
            <a:spLocks noChangeArrowheads="1"/>
          </p:cNvSpPr>
          <p:nvPr/>
        </p:nvSpPr>
        <p:spPr bwMode="auto">
          <a:xfrm>
            <a:off x="14542746" y="24038817"/>
            <a:ext cx="9857842" cy="17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defRPr sz="6400">
                <a:solidFill>
                  <a:schemeClr val="tx1"/>
                </a:solidFill>
                <a:latin typeface="Arial" panose="020B0604020202020204" pitchFamily="34" charset="0"/>
                <a:ea typeface="ＭＳ Ｐゴシック" panose="020B0600070205080204" pitchFamily="34" charset="-128"/>
              </a:defRPr>
            </a:lvl1pPr>
            <a:lvl2pPr marL="742950" indent="-285750" defTabSz="3248025">
              <a:defRPr sz="6400">
                <a:solidFill>
                  <a:schemeClr val="tx1"/>
                </a:solidFill>
                <a:latin typeface="Arial" panose="020B0604020202020204" pitchFamily="34" charset="0"/>
                <a:ea typeface="ＭＳ Ｐゴシック" panose="020B0600070205080204" pitchFamily="34" charset="-128"/>
              </a:defRPr>
            </a:lvl2pPr>
            <a:lvl3pPr marL="1143000" indent="-228600" defTabSz="3248025">
              <a:defRPr sz="6400">
                <a:solidFill>
                  <a:schemeClr val="tx1"/>
                </a:solidFill>
                <a:latin typeface="Arial" panose="020B0604020202020204" pitchFamily="34" charset="0"/>
                <a:ea typeface="ＭＳ Ｐゴシック" panose="020B0600070205080204" pitchFamily="34" charset="-128"/>
              </a:defRPr>
            </a:lvl3pPr>
            <a:lvl4pPr marL="1600200" indent="-228600" defTabSz="3248025">
              <a:defRPr sz="6400">
                <a:solidFill>
                  <a:schemeClr val="tx1"/>
                </a:solidFill>
                <a:latin typeface="Arial" panose="020B0604020202020204" pitchFamily="34" charset="0"/>
                <a:ea typeface="ＭＳ Ｐゴシック" panose="020B0600070205080204" pitchFamily="34" charset="-128"/>
              </a:defRPr>
            </a:lvl4pPr>
            <a:lvl5pPr marL="2057400" indent="-228600" defTabSz="3248025">
              <a:defRPr sz="64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3238">
                <a:solidFill>
                  <a:srgbClr val="000000"/>
                </a:solidFill>
              </a:rPr>
              <a:t>Use charts to illustrate results. If you’re wondering, the image above is a four-dimensional Venn diagram.</a:t>
            </a:r>
            <a:endParaRPr lang="en-US" altLang="en-US" sz="3238">
              <a:solidFill>
                <a:srgbClr val="000000"/>
              </a:solidFill>
            </a:endParaRPr>
          </a:p>
          <a:p>
            <a:pPr eaLnBrk="1" hangingPunct="1"/>
            <a:endParaRPr lang="sv-SE" altLang="en-US" sz="3007">
              <a:solidFill>
                <a:srgbClr val="000000"/>
              </a:solidFill>
              <a:latin typeface="Mundo Sans" pitchFamily="34" charset="0"/>
            </a:endParaRPr>
          </a:p>
        </p:txBody>
      </p:sp>
      <p:sp>
        <p:nvSpPr>
          <p:cNvPr id="13324" name="Text Box 24">
            <a:extLst>
              <a:ext uri="{FF2B5EF4-FFF2-40B4-BE49-F238E27FC236}">
                <a16:creationId xmlns:a16="http://schemas.microsoft.com/office/drawing/2014/main" id="{FED4D7FC-E9B6-E16A-D74C-A638D7680FC3}"/>
              </a:ext>
            </a:extLst>
          </p:cNvPr>
          <p:cNvSpPr txBox="1">
            <a:spLocks noChangeArrowheads="1"/>
          </p:cNvSpPr>
          <p:nvPr/>
        </p:nvSpPr>
        <p:spPr bwMode="auto">
          <a:xfrm>
            <a:off x="14326130" y="25896570"/>
            <a:ext cx="10006535" cy="43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4626" b="1"/>
              <a:t>Tip:</a:t>
            </a:r>
          </a:p>
          <a:p>
            <a:pPr eaLnBrk="1" hangingPunct="1"/>
            <a:r>
              <a:rPr lang="sv-SE" altLang="en-US" sz="3700"/>
              <a:t>If a poster is to be read vertically and at a distance, the letters should be centimeter high and use a sans-serif font. Left aligned text is most easily read. Max 45 keystrokes per line and 4-6 lines per parapgraph.</a:t>
            </a:r>
          </a:p>
          <a:p>
            <a:pPr eaLnBrk="1" hangingPunct="1">
              <a:spcBef>
                <a:spcPct val="20000"/>
              </a:spcBef>
            </a:pPr>
            <a:endParaRPr lang="en-US" altLang="en-US" sz="3700">
              <a:latin typeface="Mundo Sans" pitchFamily="34" charset="0"/>
            </a:endParaRPr>
          </a:p>
        </p:txBody>
      </p:sp>
      <p:sp>
        <p:nvSpPr>
          <p:cNvPr id="13325" name="Text Box 26">
            <a:extLst>
              <a:ext uri="{FF2B5EF4-FFF2-40B4-BE49-F238E27FC236}">
                <a16:creationId xmlns:a16="http://schemas.microsoft.com/office/drawing/2014/main" id="{4B58D003-705E-E65B-B2B5-0C184E832416}"/>
              </a:ext>
            </a:extLst>
          </p:cNvPr>
          <p:cNvSpPr txBox="1">
            <a:spLocks noChangeArrowheads="1"/>
          </p:cNvSpPr>
          <p:nvPr/>
        </p:nvSpPr>
        <p:spPr bwMode="auto">
          <a:xfrm>
            <a:off x="15708430" y="15879020"/>
            <a:ext cx="9635720" cy="12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a:t>Use images! A picture, says more than 1000 words. (Image caption text: 28 pt regular)</a:t>
            </a:r>
            <a:endParaRPr lang="en-US" altLang="en-US" sz="2775"/>
          </a:p>
        </p:txBody>
      </p:sp>
      <p:sp>
        <p:nvSpPr>
          <p:cNvPr id="13326" name="Rectangle 31">
            <a:extLst>
              <a:ext uri="{FF2B5EF4-FFF2-40B4-BE49-F238E27FC236}">
                <a16:creationId xmlns:a16="http://schemas.microsoft.com/office/drawing/2014/main" id="{B116C56B-34A8-21BB-3DB4-2B78F59B33D6}"/>
              </a:ext>
            </a:extLst>
          </p:cNvPr>
          <p:cNvSpPr>
            <a:spLocks noChangeArrowheads="1"/>
          </p:cNvSpPr>
          <p:nvPr/>
        </p:nvSpPr>
        <p:spPr bwMode="auto">
          <a:xfrm>
            <a:off x="886789" y="39027509"/>
            <a:ext cx="10825269"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defRPr sz="6400">
                <a:solidFill>
                  <a:schemeClr val="tx1"/>
                </a:solidFill>
                <a:latin typeface="Arial" panose="020B0604020202020204" pitchFamily="34" charset="0"/>
                <a:ea typeface="ＭＳ Ｐゴシック" panose="020B0600070205080204" pitchFamily="34" charset="-128"/>
              </a:defRPr>
            </a:lvl1pPr>
            <a:lvl2pPr marL="742950" indent="-285750" defTabSz="3248025">
              <a:defRPr sz="6400">
                <a:solidFill>
                  <a:schemeClr val="tx1"/>
                </a:solidFill>
                <a:latin typeface="Arial" panose="020B0604020202020204" pitchFamily="34" charset="0"/>
                <a:ea typeface="ＭＳ Ｐゴシック" panose="020B0600070205080204" pitchFamily="34" charset="-128"/>
              </a:defRPr>
            </a:lvl2pPr>
            <a:lvl3pPr marL="1143000" indent="-228600" defTabSz="3248025">
              <a:defRPr sz="6400">
                <a:solidFill>
                  <a:schemeClr val="tx1"/>
                </a:solidFill>
                <a:latin typeface="Arial" panose="020B0604020202020204" pitchFamily="34" charset="0"/>
                <a:ea typeface="ＭＳ Ｐゴシック" panose="020B0600070205080204" pitchFamily="34" charset="-128"/>
              </a:defRPr>
            </a:lvl3pPr>
            <a:lvl4pPr marL="1600200" indent="-228600" defTabSz="3248025">
              <a:defRPr sz="6400">
                <a:solidFill>
                  <a:schemeClr val="tx1"/>
                </a:solidFill>
                <a:latin typeface="Arial" panose="020B0604020202020204" pitchFamily="34" charset="0"/>
                <a:ea typeface="ＭＳ Ｐゴシック" panose="020B0600070205080204" pitchFamily="34" charset="-128"/>
              </a:defRPr>
            </a:lvl4pPr>
            <a:lvl5pPr marL="2057400" indent="-228600" defTabSz="3248025">
              <a:defRPr sz="64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7" name="Text Box 34">
            <a:extLst>
              <a:ext uri="{FF2B5EF4-FFF2-40B4-BE49-F238E27FC236}">
                <a16:creationId xmlns:a16="http://schemas.microsoft.com/office/drawing/2014/main" id="{974CFEDD-1A59-0D07-D777-3C63B1AE1423}"/>
              </a:ext>
            </a:extLst>
          </p:cNvPr>
          <p:cNvSpPr txBox="1">
            <a:spLocks noChangeArrowheads="1"/>
          </p:cNvSpPr>
          <p:nvPr/>
        </p:nvSpPr>
        <p:spPr bwMode="auto">
          <a:xfrm>
            <a:off x="13626719" y="38610800"/>
            <a:ext cx="8771093" cy="186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defRPr sz="6400">
                <a:solidFill>
                  <a:schemeClr val="tx1"/>
                </a:solidFill>
                <a:latin typeface="Arial" panose="020B0604020202020204" pitchFamily="34" charset="0"/>
                <a:ea typeface="ＭＳ Ｐゴシック" panose="020B0600070205080204" pitchFamily="34" charset="-128"/>
              </a:defRPr>
            </a:lvl1pPr>
            <a:lvl2pPr marL="742950" indent="-285750" defTabSz="841375">
              <a:defRPr sz="6400">
                <a:solidFill>
                  <a:schemeClr val="tx1"/>
                </a:solidFill>
                <a:latin typeface="Arial" panose="020B0604020202020204" pitchFamily="34" charset="0"/>
                <a:ea typeface="ＭＳ Ｐゴシック" panose="020B0600070205080204" pitchFamily="34" charset="-128"/>
              </a:defRPr>
            </a:lvl2pPr>
            <a:lvl3pPr marL="1143000" indent="-228600" defTabSz="841375">
              <a:defRPr sz="6400">
                <a:solidFill>
                  <a:schemeClr val="tx1"/>
                </a:solidFill>
                <a:latin typeface="Arial" panose="020B0604020202020204" pitchFamily="34" charset="0"/>
                <a:ea typeface="ＭＳ Ｐゴシック" panose="020B0600070205080204" pitchFamily="34" charset="-128"/>
              </a:defRPr>
            </a:lvl3pPr>
            <a:lvl4pPr marL="1600200" indent="-228600" defTabSz="841375">
              <a:defRPr sz="6400">
                <a:solidFill>
                  <a:schemeClr val="tx1"/>
                </a:solidFill>
                <a:latin typeface="Arial" panose="020B0604020202020204" pitchFamily="34" charset="0"/>
                <a:ea typeface="ＭＳ Ｐゴシック" panose="020B0600070205080204" pitchFamily="34" charset="-128"/>
              </a:defRPr>
            </a:lvl4pPr>
            <a:lvl5pPr marL="2057400" indent="-228600" defTabSz="841375">
              <a:defRPr sz="64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3700"/>
              <a:t>Finish with a hint of what's going on in your future research. Please do add a photo of yourself.</a:t>
            </a:r>
          </a:p>
        </p:txBody>
      </p:sp>
      <p:sp>
        <p:nvSpPr>
          <p:cNvPr id="13328" name="Rectangle 37">
            <a:extLst>
              <a:ext uri="{FF2B5EF4-FFF2-40B4-BE49-F238E27FC236}">
                <a16:creationId xmlns:a16="http://schemas.microsoft.com/office/drawing/2014/main" id="{30213513-C230-B723-4FFB-E1E71D37B5CB}"/>
              </a:ext>
            </a:extLst>
          </p:cNvPr>
          <p:cNvSpPr>
            <a:spLocks noChangeArrowheads="1"/>
          </p:cNvSpPr>
          <p:nvPr/>
        </p:nvSpPr>
        <p:spPr bwMode="auto">
          <a:xfrm>
            <a:off x="552687" y="42858667"/>
            <a:ext cx="7397971" cy="248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defRPr sz="6400">
                <a:solidFill>
                  <a:schemeClr val="tx1"/>
                </a:solidFill>
                <a:latin typeface="Arial" panose="020B0604020202020204" pitchFamily="34" charset="0"/>
                <a:ea typeface="ＭＳ Ｐゴシック" panose="020B0600070205080204" pitchFamily="34" charset="-128"/>
              </a:defRPr>
            </a:lvl1pPr>
            <a:lvl2pPr marL="742950" indent="-285750" defTabSz="654050">
              <a:defRPr sz="6400">
                <a:solidFill>
                  <a:schemeClr val="tx1"/>
                </a:solidFill>
                <a:latin typeface="Arial" panose="020B0604020202020204" pitchFamily="34" charset="0"/>
                <a:ea typeface="ＭＳ Ｐゴシック" panose="020B0600070205080204" pitchFamily="34" charset="-128"/>
              </a:defRPr>
            </a:lvl2pPr>
            <a:lvl3pPr marL="1143000" indent="-228600" defTabSz="654050">
              <a:defRPr sz="6400">
                <a:solidFill>
                  <a:schemeClr val="tx1"/>
                </a:solidFill>
                <a:latin typeface="Arial" panose="020B0604020202020204" pitchFamily="34" charset="0"/>
                <a:ea typeface="ＭＳ Ｐゴシック" panose="020B0600070205080204" pitchFamily="34" charset="-128"/>
              </a:defRPr>
            </a:lvl3pPr>
            <a:lvl4pPr marL="1600200" indent="-228600" defTabSz="654050">
              <a:defRPr sz="6400">
                <a:solidFill>
                  <a:schemeClr val="tx1"/>
                </a:solidFill>
                <a:latin typeface="Arial" panose="020B0604020202020204" pitchFamily="34" charset="0"/>
                <a:ea typeface="ＭＳ Ｐゴシック" panose="020B0600070205080204" pitchFamily="34" charset="-128"/>
              </a:defRPr>
            </a:lvl4pPr>
            <a:lvl5pPr marL="2057400" indent="-228600" defTabSz="654050">
              <a:defRPr sz="64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b="1"/>
              <a:t>Hospital/University </a:t>
            </a:r>
            <a:r>
              <a:rPr lang="sv-SE" altLang="en-US" sz="2775"/>
              <a:t>(24 pt bold)</a:t>
            </a:r>
          </a:p>
          <a:p>
            <a:pPr eaLnBrk="1" hangingPunct="1"/>
            <a:r>
              <a:rPr lang="sv-SE" altLang="en-US" sz="2775"/>
              <a:t>Name Surname</a:t>
            </a:r>
          </a:p>
          <a:p>
            <a:pPr eaLnBrk="1" hangingPunct="1"/>
            <a:r>
              <a:rPr lang="sv-SE" altLang="en-US" sz="2775"/>
              <a:t>Title •</a:t>
            </a:r>
            <a:r>
              <a:rPr lang="sv-SE" altLang="en-US" sz="2775">
                <a:solidFill>
                  <a:srgbClr val="000000"/>
                </a:solidFill>
              </a:rPr>
              <a:t> Department</a:t>
            </a:r>
            <a:endParaRPr lang="sv-SE" altLang="en-US" sz="2775"/>
          </a:p>
          <a:p>
            <a:pPr eaLnBrk="1" hangingPunct="1"/>
            <a:r>
              <a:rPr lang="sv-SE" altLang="en-US" sz="2775"/>
              <a:t>Visitor address • Postal address</a:t>
            </a:r>
          </a:p>
        </p:txBody>
      </p:sp>
      <p:sp>
        <p:nvSpPr>
          <p:cNvPr id="13329" name="Rectangle 38">
            <a:extLst>
              <a:ext uri="{FF2B5EF4-FFF2-40B4-BE49-F238E27FC236}">
                <a16:creationId xmlns:a16="http://schemas.microsoft.com/office/drawing/2014/main" id="{36E8339D-EB50-C54C-8D48-15565FB75252}"/>
              </a:ext>
            </a:extLst>
          </p:cNvPr>
          <p:cNvSpPr>
            <a:spLocks noChangeArrowheads="1"/>
          </p:cNvSpPr>
          <p:nvPr/>
        </p:nvSpPr>
        <p:spPr bwMode="auto">
          <a:xfrm>
            <a:off x="7047482" y="43190932"/>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defRPr sz="6400">
                <a:solidFill>
                  <a:schemeClr val="tx1"/>
                </a:solidFill>
                <a:latin typeface="Arial" panose="020B0604020202020204" pitchFamily="34" charset="0"/>
                <a:ea typeface="ＭＳ Ｐゴシック" panose="020B0600070205080204" pitchFamily="34" charset="-128"/>
              </a:defRPr>
            </a:lvl1pPr>
            <a:lvl2pPr marL="742950" indent="-285750" defTabSz="654050">
              <a:defRPr sz="6400">
                <a:solidFill>
                  <a:schemeClr val="tx1"/>
                </a:solidFill>
                <a:latin typeface="Arial" panose="020B0604020202020204" pitchFamily="34" charset="0"/>
                <a:ea typeface="ＭＳ Ｐゴシック" panose="020B0600070205080204" pitchFamily="34" charset="-128"/>
              </a:defRPr>
            </a:lvl2pPr>
            <a:lvl3pPr marL="1143000" indent="-228600" defTabSz="654050">
              <a:defRPr sz="6400">
                <a:solidFill>
                  <a:schemeClr val="tx1"/>
                </a:solidFill>
                <a:latin typeface="Arial" panose="020B0604020202020204" pitchFamily="34" charset="0"/>
                <a:ea typeface="ＭＳ Ｐゴシック" panose="020B0600070205080204" pitchFamily="34" charset="-128"/>
              </a:defRPr>
            </a:lvl3pPr>
            <a:lvl4pPr marL="1600200" indent="-228600" defTabSz="654050">
              <a:defRPr sz="6400">
                <a:solidFill>
                  <a:schemeClr val="tx1"/>
                </a:solidFill>
                <a:latin typeface="Arial" panose="020B0604020202020204" pitchFamily="34" charset="0"/>
                <a:ea typeface="ＭＳ Ｐゴシック" panose="020B0600070205080204" pitchFamily="34" charset="-128"/>
              </a:defRPr>
            </a:lvl4pPr>
            <a:lvl5pPr marL="2057400" indent="-228600" defTabSz="654050">
              <a:defRPr sz="64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en-US" sz="2775"/>
              <a:t>E-mail: name@domain.com </a:t>
            </a:r>
            <a:r>
              <a:rPr lang="sv-SE" altLang="en-US" sz="2775">
                <a:solidFill>
                  <a:srgbClr val="000000"/>
                </a:solidFill>
              </a:rPr>
              <a:t> 	 </a:t>
            </a:r>
          </a:p>
          <a:p>
            <a:pPr eaLnBrk="1" hangingPunct="1"/>
            <a:r>
              <a:rPr lang="sv-SE" altLang="en-US" sz="2775"/>
              <a:t>Phone: xxx-xxx xx xx, Fax: xxx-xxx xx xx</a:t>
            </a:r>
            <a:r>
              <a:rPr lang="sv-SE" altLang="en-US" sz="2775">
                <a:solidFill>
                  <a:srgbClr val="000000"/>
                </a:solidFill>
              </a:rPr>
              <a:t> </a:t>
            </a:r>
          </a:p>
          <a:p>
            <a:pPr eaLnBrk="1" hangingPunct="1"/>
            <a:r>
              <a:rPr lang="sv-SE" altLang="en-US" sz="2775"/>
              <a:t>Web: </a:t>
            </a:r>
            <a:r>
              <a:rPr lang="sv-SE" altLang="en-US" sz="2775" i="1"/>
              <a:t>www.domain.com</a:t>
            </a:r>
          </a:p>
        </p:txBody>
      </p:sp>
      <p:grpSp>
        <p:nvGrpSpPr>
          <p:cNvPr id="13330" name="Grupp 28">
            <a:extLst>
              <a:ext uri="{FF2B5EF4-FFF2-40B4-BE49-F238E27FC236}">
                <a16:creationId xmlns:a16="http://schemas.microsoft.com/office/drawing/2014/main" id="{4D043426-F630-14DA-DED3-ADD22EF86239}"/>
              </a:ext>
            </a:extLst>
          </p:cNvPr>
          <p:cNvGrpSpPr>
            <a:grpSpLocks/>
          </p:cNvGrpSpPr>
          <p:nvPr/>
        </p:nvGrpSpPr>
        <p:grpSpPr bwMode="auto">
          <a:xfrm>
            <a:off x="18456511" y="890328"/>
            <a:ext cx="6661845" cy="3996372"/>
            <a:chOff x="16030575" y="35982275"/>
            <a:chExt cx="5761038" cy="3455988"/>
          </a:xfrm>
        </p:grpSpPr>
        <p:sp>
          <p:nvSpPr>
            <p:cNvPr id="12311" name="Rektangel 29">
              <a:extLst>
                <a:ext uri="{FF2B5EF4-FFF2-40B4-BE49-F238E27FC236}">
                  <a16:creationId xmlns:a16="http://schemas.microsoft.com/office/drawing/2014/main" id="{0D430641-27AF-E3BE-EC3C-D5D38F1C758F}"/>
                </a:ext>
              </a:extLst>
            </p:cNvPr>
            <p:cNvSpPr>
              <a:spLocks noChangeArrowheads="1"/>
            </p:cNvSpPr>
            <p:nvPr/>
          </p:nvSpPr>
          <p:spPr bwMode="auto">
            <a:xfrm>
              <a:off x="16030575" y="35982275"/>
              <a:ext cx="5761038" cy="3455988"/>
            </a:xfrm>
            <a:prstGeom prst="rect">
              <a:avLst/>
            </a:prstGeom>
            <a:solidFill>
              <a:schemeClr val="bg2">
                <a:lumMod val="90000"/>
              </a:schemeClr>
            </a:solidFill>
            <a:ln w="9525" algn="ctr">
              <a:solidFill>
                <a:schemeClr val="tx1"/>
              </a:solidFill>
              <a:round/>
              <a:headEnd/>
              <a:tailEnd/>
            </a:ln>
          </p:spPr>
          <p:txBody>
            <a:bodyPr/>
            <a:lstStyle/>
            <a:p>
              <a:pPr defTabSz="4044235" eaLnBrk="1" hangingPunct="1">
                <a:defRPr/>
              </a:pPr>
              <a:endParaRPr lang="sv-SE" sz="7979">
                <a:latin typeface="Arial" charset="0"/>
              </a:endParaRPr>
            </a:p>
          </p:txBody>
        </p:sp>
        <p:sp>
          <p:nvSpPr>
            <p:cNvPr id="13336" name="Rectangle 38">
              <a:extLst>
                <a:ext uri="{FF2B5EF4-FFF2-40B4-BE49-F238E27FC236}">
                  <a16:creationId xmlns:a16="http://schemas.microsoft.com/office/drawing/2014/main" id="{C075CA41-4343-33AC-64BD-C6E89C8ACD0B}"/>
                </a:ext>
              </a:extLst>
            </p:cNvPr>
            <p:cNvSpPr>
              <a:spLocks noChangeArrowheads="1"/>
            </p:cNvSpPr>
            <p:nvPr/>
          </p:nvSpPr>
          <p:spPr bwMode="auto">
            <a:xfrm>
              <a:off x="16535400" y="37206238"/>
              <a:ext cx="4824413" cy="122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defRPr sz="6400">
                  <a:solidFill>
                    <a:schemeClr val="tx1"/>
                  </a:solidFill>
                  <a:latin typeface="Arial" panose="020B0604020202020204" pitchFamily="34" charset="0"/>
                  <a:ea typeface="ＭＳ Ｐゴシック" panose="020B0600070205080204" pitchFamily="34" charset="-128"/>
                </a:defRPr>
              </a:lvl1pPr>
              <a:lvl2pPr marL="742950" indent="-285750" defTabSz="654050">
                <a:defRPr sz="6400">
                  <a:solidFill>
                    <a:schemeClr val="tx1"/>
                  </a:solidFill>
                  <a:latin typeface="Arial" panose="020B0604020202020204" pitchFamily="34" charset="0"/>
                  <a:ea typeface="ＭＳ Ｐゴシック" panose="020B0600070205080204" pitchFamily="34" charset="-128"/>
                </a:defRPr>
              </a:lvl2pPr>
              <a:lvl3pPr marL="1143000" indent="-228600" defTabSz="654050">
                <a:defRPr sz="6400">
                  <a:solidFill>
                    <a:schemeClr val="tx1"/>
                  </a:solidFill>
                  <a:latin typeface="Arial" panose="020B0604020202020204" pitchFamily="34" charset="0"/>
                  <a:ea typeface="ＭＳ Ｐゴシック" panose="020B0600070205080204" pitchFamily="34" charset="-128"/>
                </a:defRPr>
              </a:lvl3pPr>
              <a:lvl4pPr marL="1600200" indent="-228600" defTabSz="654050">
                <a:defRPr sz="6400">
                  <a:solidFill>
                    <a:schemeClr val="tx1"/>
                  </a:solidFill>
                  <a:latin typeface="Arial" panose="020B0604020202020204" pitchFamily="34" charset="0"/>
                  <a:ea typeface="ＭＳ Ｐゴシック" panose="020B0600070205080204" pitchFamily="34" charset="-128"/>
                </a:defRPr>
              </a:lvl4pPr>
              <a:lvl5pPr marL="2057400" indent="-228600" defTabSz="654050">
                <a:defRPr sz="64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0"/>
                </a:spcBef>
                <a:spcAft>
                  <a:spcPct val="0"/>
                </a:spcAft>
                <a:defRPr sz="6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sv-SE" altLang="en-US" sz="3700" b="1"/>
                <a:t>Logo Hospital/University</a:t>
              </a:r>
              <a:endParaRPr lang="sv-SE" altLang="en-US" sz="3700" b="1" i="1"/>
            </a:p>
          </p:txBody>
        </p:sp>
      </p:grpSp>
      <p:pic>
        <p:nvPicPr>
          <p:cNvPr id="13331" name="Bildobjekt 29" descr="DOG_Viabilitet2_G882.png">
            <a:extLst>
              <a:ext uri="{FF2B5EF4-FFF2-40B4-BE49-F238E27FC236}">
                <a16:creationId xmlns:a16="http://schemas.microsoft.com/office/drawing/2014/main" id="{C995B2F7-57AC-2081-24CD-447B98BDF4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2949424"/>
            <a:ext cx="5912869" cy="59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5CEB8F85-C8E6-E278-B19F-6B2E04157AC9}"/>
              </a:ext>
            </a:extLst>
          </p:cNvPr>
          <p:cNvSpPr/>
          <p:nvPr/>
        </p:nvSpPr>
        <p:spPr bwMode="auto">
          <a:xfrm>
            <a:off x="22535491" y="37694773"/>
            <a:ext cx="2913295" cy="3581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3"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064DC034-55A6-2CDC-84F9-477B7ACA2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4117" y="18460049"/>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30">
            <a:extLst>
              <a:ext uri="{FF2B5EF4-FFF2-40B4-BE49-F238E27FC236}">
                <a16:creationId xmlns:a16="http://schemas.microsoft.com/office/drawing/2014/main" id="{37A8A77A-D821-842D-D61B-C5C0D3375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7521" y="5887170"/>
            <a:ext cx="9824799" cy="982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446</Words>
  <Application>Microsoft Macintosh PowerPoint</Application>
  <PresentationFormat>Anpassad</PresentationFormat>
  <Paragraphs>35</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ＭＳ Ｐゴシック</vt:lpstr>
      <vt:lpstr>Calibri</vt:lpstr>
      <vt:lpstr>Mundo Sans</vt:lpstr>
      <vt:lpstr>Office-tema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Andreas Andersson</cp:lastModifiedBy>
  <cp:revision>6</cp:revision>
  <dcterms:created xsi:type="dcterms:W3CDTF">2017-07-27T14:41:44Z</dcterms:created>
  <dcterms:modified xsi:type="dcterms:W3CDTF">2024-10-02T13:09:50Z</dcterms:modified>
</cp:coreProperties>
</file>