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56" r:id="rId2"/>
  </p:sldIdLst>
  <p:sldSz cx="25920700" cy="46080363"/>
  <p:notesSz cx="9926638" cy="14355763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88319" indent="-77103" algn="l" rtl="0" eaLnBrk="0" fontAlgn="base" hangingPunct="0">
      <a:spcBef>
        <a:spcPct val="0"/>
      </a:spcBef>
      <a:spcAft>
        <a:spcPct val="0"/>
      </a:spcAft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80309" indent="-157878" algn="l" rtl="0" eaLnBrk="0" fontAlgn="base" hangingPunct="0">
      <a:spcBef>
        <a:spcPct val="0"/>
      </a:spcBef>
      <a:spcAft>
        <a:spcPct val="0"/>
      </a:spcAft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472300" indent="-236817" algn="l" rtl="0" eaLnBrk="0" fontAlgn="base" hangingPunct="0">
      <a:spcBef>
        <a:spcPct val="0"/>
      </a:spcBef>
      <a:spcAft>
        <a:spcPct val="0"/>
      </a:spcAft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962455" indent="-317591" algn="l" rtl="0" eaLnBrk="0" fontAlgn="base" hangingPunct="0">
      <a:spcBef>
        <a:spcPct val="0"/>
      </a:spcBef>
      <a:spcAft>
        <a:spcPct val="0"/>
      </a:spcAft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643530" algn="l" defTabSz="1057412" rtl="0" eaLnBrk="1" latinLnBrk="0" hangingPunct="1"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3172236" algn="l" defTabSz="1057412" rtl="0" eaLnBrk="1" latinLnBrk="0" hangingPunct="1"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700943" algn="l" defTabSz="1057412" rtl="0" eaLnBrk="1" latinLnBrk="0" hangingPunct="1"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4229649" algn="l" defTabSz="1057412" rtl="0" eaLnBrk="1" latinLnBrk="0" hangingPunct="1">
      <a:defRPr sz="740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49" userDrawn="1">
          <p15:clr>
            <a:srgbClr val="A4A3A4"/>
          </p15:clr>
        </p15:guide>
        <p15:guide id="2" pos="81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704"/>
  </p:normalViewPr>
  <p:slideViewPr>
    <p:cSldViewPr>
      <p:cViewPr varScale="1">
        <p:scale>
          <a:sx n="16" d="100"/>
          <a:sy n="16" d="100"/>
        </p:scale>
        <p:origin x="3496" y="400"/>
      </p:cViewPr>
      <p:guideLst>
        <p:guide orient="horz" pos="27749"/>
        <p:guide pos="81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944543" y="14315796"/>
            <a:ext cx="22031616" cy="987639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887455" y="26112210"/>
            <a:ext cx="18145796" cy="11776092"/>
          </a:xfrm>
        </p:spPr>
        <p:txBody>
          <a:bodyPr/>
          <a:lstStyle>
            <a:lvl1pPr marL="0" indent="0" algn="ctr">
              <a:buNone/>
              <a:defRPr/>
            </a:lvl1pPr>
            <a:lvl2pPr marL="491236" indent="0" algn="ctr">
              <a:buNone/>
              <a:defRPr/>
            </a:lvl2pPr>
            <a:lvl3pPr marL="982473" indent="0" algn="ctr">
              <a:buNone/>
              <a:defRPr/>
            </a:lvl3pPr>
            <a:lvl4pPr marL="1473709" indent="0" algn="ctr">
              <a:buNone/>
              <a:defRPr/>
            </a:lvl4pPr>
            <a:lvl5pPr marL="1964944" indent="0" algn="ctr">
              <a:buNone/>
              <a:defRPr/>
            </a:lvl5pPr>
            <a:lvl6pPr marL="2456182" indent="0" algn="ctr">
              <a:buNone/>
              <a:defRPr/>
            </a:lvl6pPr>
            <a:lvl7pPr marL="2947417" indent="0" algn="ctr">
              <a:buNone/>
              <a:defRPr/>
            </a:lvl7pPr>
            <a:lvl8pPr marL="3438654" indent="0" algn="ctr">
              <a:buNone/>
              <a:defRPr/>
            </a:lvl8pPr>
            <a:lvl9pPr marL="392989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7D1019-0106-F11F-2A4F-2A1F944BB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1C084A-4CB3-9568-94BE-51CCD3F00A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30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C95ECA-DA7A-E87E-E9ED-14A4C24C5B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E23FD7-2D7D-E25E-D07D-1BFC772A2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C68047-E869-B05F-7CB3-ADC1A0FF8B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8576686" y="41964669"/>
            <a:ext cx="6047796" cy="319966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6D20833-7C4E-F046-898D-14446C943022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06397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18792346" y="1844840"/>
            <a:ext cx="5831994" cy="3931866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96364" y="1844840"/>
            <a:ext cx="17339243" cy="3931866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98486-BC8E-261A-EF73-659F1EF631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0D443D-B439-93E6-BCD2-BF097334ED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AF0F49-7B88-F9F4-FAC6-3C14EC6B9A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8576686" y="41964669"/>
            <a:ext cx="6047796" cy="319966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28A31B0-5998-9E4C-A574-86BE27579836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44746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E839EA-C65B-9C55-01F0-DE915C4F1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96BE70-BFC0-7588-0EDD-5993CE3B9B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4C4F41-C00E-5952-5F7A-BECF2953F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8576686" y="41964669"/>
            <a:ext cx="6047796" cy="319966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589A4F4-CC27-3F46-BB2E-1B554EA6B809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15643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47403" y="29610900"/>
            <a:ext cx="22033248" cy="9153089"/>
          </a:xfrm>
        </p:spPr>
        <p:txBody>
          <a:bodyPr anchor="t"/>
          <a:lstStyle>
            <a:lvl1pPr algn="l">
              <a:defRPr sz="4279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047403" y="19531332"/>
            <a:ext cx="22033248" cy="10079571"/>
          </a:xfrm>
        </p:spPr>
        <p:txBody>
          <a:bodyPr anchor="b"/>
          <a:lstStyle>
            <a:lvl1pPr marL="0" indent="0">
              <a:buNone/>
              <a:defRPr sz="2197"/>
            </a:lvl1pPr>
            <a:lvl2pPr marL="491236" indent="0">
              <a:buNone/>
              <a:defRPr sz="1850"/>
            </a:lvl2pPr>
            <a:lvl3pPr marL="982473" indent="0">
              <a:buNone/>
              <a:defRPr sz="1735"/>
            </a:lvl3pPr>
            <a:lvl4pPr marL="1473709" indent="0">
              <a:buNone/>
              <a:defRPr sz="1503"/>
            </a:lvl4pPr>
            <a:lvl5pPr marL="1964944" indent="0">
              <a:buNone/>
              <a:defRPr sz="1503"/>
            </a:lvl5pPr>
            <a:lvl6pPr marL="2456182" indent="0">
              <a:buNone/>
              <a:defRPr sz="1503"/>
            </a:lvl6pPr>
            <a:lvl7pPr marL="2947417" indent="0">
              <a:buNone/>
              <a:defRPr sz="1503"/>
            </a:lvl7pPr>
            <a:lvl8pPr marL="3438654" indent="0">
              <a:buNone/>
              <a:defRPr sz="1503"/>
            </a:lvl8pPr>
            <a:lvl9pPr marL="3929890" indent="0">
              <a:buNone/>
              <a:defRPr sz="150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7BF2B3-C166-9525-6C90-E26A19E906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19D653-0000-4E27-6500-E3DC3C5BD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A301ED-CE18-427F-DD1C-95F241FB82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8576686" y="41964669"/>
            <a:ext cx="6047796" cy="319966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D83CF28-8581-3A43-A720-E31E4A28B02E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93743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96363" y="10752084"/>
            <a:ext cx="11585618" cy="30411414"/>
          </a:xfrm>
        </p:spPr>
        <p:txBody>
          <a:bodyPr/>
          <a:lstStyle>
            <a:lvl1pPr>
              <a:defRPr sz="3007"/>
            </a:lvl1pPr>
            <a:lvl2pPr>
              <a:defRPr sz="2660"/>
            </a:lvl2pPr>
            <a:lvl3pPr>
              <a:defRPr sz="2197"/>
            </a:lvl3pPr>
            <a:lvl4pPr>
              <a:defRPr sz="1850"/>
            </a:lvl4pPr>
            <a:lvl5pPr>
              <a:defRPr sz="1850"/>
            </a:lvl5pPr>
            <a:lvl6pPr>
              <a:defRPr sz="1850"/>
            </a:lvl6pPr>
            <a:lvl7pPr>
              <a:defRPr sz="1850"/>
            </a:lvl7pPr>
            <a:lvl8pPr>
              <a:defRPr sz="1850"/>
            </a:lvl8pPr>
            <a:lvl9pPr>
              <a:defRPr sz="18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3038722" y="10752084"/>
            <a:ext cx="11585618" cy="30411414"/>
          </a:xfrm>
        </p:spPr>
        <p:txBody>
          <a:bodyPr/>
          <a:lstStyle>
            <a:lvl1pPr>
              <a:defRPr sz="3007"/>
            </a:lvl1pPr>
            <a:lvl2pPr>
              <a:defRPr sz="2660"/>
            </a:lvl2pPr>
            <a:lvl3pPr>
              <a:defRPr sz="2197"/>
            </a:lvl3pPr>
            <a:lvl4pPr>
              <a:defRPr sz="1850"/>
            </a:lvl4pPr>
            <a:lvl5pPr>
              <a:defRPr sz="1850"/>
            </a:lvl5pPr>
            <a:lvl6pPr>
              <a:defRPr sz="1850"/>
            </a:lvl6pPr>
            <a:lvl7pPr>
              <a:defRPr sz="1850"/>
            </a:lvl7pPr>
            <a:lvl8pPr>
              <a:defRPr sz="1850"/>
            </a:lvl8pPr>
            <a:lvl9pPr>
              <a:defRPr sz="18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C77BC-9973-4A52-E1F2-9FCC08EC1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1DEEC-E179-3D72-811E-C8B449B2EF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A5B09-A133-EE2D-E647-08A3CF2808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8576686" y="41964669"/>
            <a:ext cx="6047796" cy="319966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421E9A6-7814-0141-804C-EA4434C6BFCD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31702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96364" y="10315257"/>
            <a:ext cx="11451737" cy="4299208"/>
          </a:xfrm>
        </p:spPr>
        <p:txBody>
          <a:bodyPr anchor="b"/>
          <a:lstStyle>
            <a:lvl1pPr marL="0" indent="0">
              <a:buNone/>
              <a:defRPr sz="2660" b="1"/>
            </a:lvl1pPr>
            <a:lvl2pPr marL="491236" indent="0">
              <a:buNone/>
              <a:defRPr sz="2197" b="1"/>
            </a:lvl2pPr>
            <a:lvl3pPr marL="982473" indent="0">
              <a:buNone/>
              <a:defRPr sz="1850" b="1"/>
            </a:lvl3pPr>
            <a:lvl4pPr marL="1473709" indent="0">
              <a:buNone/>
              <a:defRPr sz="1735" b="1"/>
            </a:lvl4pPr>
            <a:lvl5pPr marL="1964944" indent="0">
              <a:buNone/>
              <a:defRPr sz="1735" b="1"/>
            </a:lvl5pPr>
            <a:lvl6pPr marL="2456182" indent="0">
              <a:buNone/>
              <a:defRPr sz="1735" b="1"/>
            </a:lvl6pPr>
            <a:lvl7pPr marL="2947417" indent="0">
              <a:buNone/>
              <a:defRPr sz="1735" b="1"/>
            </a:lvl7pPr>
            <a:lvl8pPr marL="3438654" indent="0">
              <a:buNone/>
              <a:defRPr sz="1735" b="1"/>
            </a:lvl8pPr>
            <a:lvl9pPr marL="3929890" indent="0">
              <a:buNone/>
              <a:defRPr sz="1735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296364" y="14614469"/>
            <a:ext cx="11451737" cy="26549033"/>
          </a:xfrm>
        </p:spPr>
        <p:txBody>
          <a:bodyPr/>
          <a:lstStyle>
            <a:lvl1pPr>
              <a:defRPr sz="2660"/>
            </a:lvl1pPr>
            <a:lvl2pPr>
              <a:defRPr sz="2197"/>
            </a:lvl2pPr>
            <a:lvl3pPr>
              <a:defRPr sz="1850"/>
            </a:lvl3pPr>
            <a:lvl4pPr>
              <a:defRPr sz="1735"/>
            </a:lvl4pPr>
            <a:lvl5pPr>
              <a:defRPr sz="1735"/>
            </a:lvl5pPr>
            <a:lvl6pPr>
              <a:defRPr sz="1735"/>
            </a:lvl6pPr>
            <a:lvl7pPr>
              <a:defRPr sz="1735"/>
            </a:lvl7pPr>
            <a:lvl8pPr>
              <a:defRPr sz="1735"/>
            </a:lvl8pPr>
            <a:lvl9pPr>
              <a:defRPr sz="173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13167704" y="10315257"/>
            <a:ext cx="11456635" cy="4299208"/>
          </a:xfrm>
        </p:spPr>
        <p:txBody>
          <a:bodyPr anchor="b"/>
          <a:lstStyle>
            <a:lvl1pPr marL="0" indent="0">
              <a:buNone/>
              <a:defRPr sz="2660" b="1"/>
            </a:lvl1pPr>
            <a:lvl2pPr marL="491236" indent="0">
              <a:buNone/>
              <a:defRPr sz="2197" b="1"/>
            </a:lvl2pPr>
            <a:lvl3pPr marL="982473" indent="0">
              <a:buNone/>
              <a:defRPr sz="1850" b="1"/>
            </a:lvl3pPr>
            <a:lvl4pPr marL="1473709" indent="0">
              <a:buNone/>
              <a:defRPr sz="1735" b="1"/>
            </a:lvl4pPr>
            <a:lvl5pPr marL="1964944" indent="0">
              <a:buNone/>
              <a:defRPr sz="1735" b="1"/>
            </a:lvl5pPr>
            <a:lvl6pPr marL="2456182" indent="0">
              <a:buNone/>
              <a:defRPr sz="1735" b="1"/>
            </a:lvl6pPr>
            <a:lvl7pPr marL="2947417" indent="0">
              <a:buNone/>
              <a:defRPr sz="1735" b="1"/>
            </a:lvl7pPr>
            <a:lvl8pPr marL="3438654" indent="0">
              <a:buNone/>
              <a:defRPr sz="1735" b="1"/>
            </a:lvl8pPr>
            <a:lvl9pPr marL="3929890" indent="0">
              <a:buNone/>
              <a:defRPr sz="1735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13167704" y="14614469"/>
            <a:ext cx="11456635" cy="26549033"/>
          </a:xfrm>
        </p:spPr>
        <p:txBody>
          <a:bodyPr/>
          <a:lstStyle>
            <a:lvl1pPr>
              <a:defRPr sz="2660"/>
            </a:lvl1pPr>
            <a:lvl2pPr>
              <a:defRPr sz="2197"/>
            </a:lvl2pPr>
            <a:lvl3pPr>
              <a:defRPr sz="1850"/>
            </a:lvl3pPr>
            <a:lvl4pPr>
              <a:defRPr sz="1735"/>
            </a:lvl4pPr>
            <a:lvl5pPr>
              <a:defRPr sz="1735"/>
            </a:lvl5pPr>
            <a:lvl6pPr>
              <a:defRPr sz="1735"/>
            </a:lvl6pPr>
            <a:lvl7pPr>
              <a:defRPr sz="1735"/>
            </a:lvl7pPr>
            <a:lvl8pPr>
              <a:defRPr sz="1735"/>
            </a:lvl8pPr>
            <a:lvl9pPr>
              <a:defRPr sz="173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F0A8B1-A156-74F5-D92F-194EDE25D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BACC981-A387-8C70-71C1-D0EE14F91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21A6C89-68CE-C293-73D6-F7DA26F84D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8576686" y="41964669"/>
            <a:ext cx="6047796" cy="319966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FEC91DC-C82E-384B-B81C-689C4C81F008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91099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ACFCBA2-99FF-8057-82A0-C40106224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B5837A-1A72-FB6D-5856-32D29FE7E4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716069-FDA3-FBDB-D367-80732DCB88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8576686" y="41964669"/>
            <a:ext cx="6047796" cy="319966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FA40935-44AB-AA42-98C4-A85A7D761DC1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14505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646842-62F3-3C14-4101-A19135FA23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445BBF9-6BE6-DD4B-9509-8C2BF56435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8AC951-14D1-9731-EC68-1D88491B6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8576686" y="41964669"/>
            <a:ext cx="6047796" cy="319966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91897BB-9B2A-9544-99FB-D24613C8A193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41116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6364" y="1834686"/>
            <a:ext cx="8527577" cy="7808061"/>
          </a:xfrm>
        </p:spPr>
        <p:txBody>
          <a:bodyPr anchor="b"/>
          <a:lstStyle>
            <a:lvl1pPr algn="l">
              <a:defRPr sz="2197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134155" y="1834687"/>
            <a:ext cx="14490186" cy="39328816"/>
          </a:xfrm>
        </p:spPr>
        <p:txBody>
          <a:bodyPr/>
          <a:lstStyle>
            <a:lvl1pPr>
              <a:defRPr sz="3469"/>
            </a:lvl1pPr>
            <a:lvl2pPr>
              <a:defRPr sz="3007"/>
            </a:lvl2pPr>
            <a:lvl3pPr>
              <a:defRPr sz="2660"/>
            </a:lvl3pPr>
            <a:lvl4pPr>
              <a:defRPr sz="2197"/>
            </a:lvl4pPr>
            <a:lvl5pPr>
              <a:defRPr sz="2197"/>
            </a:lvl5pPr>
            <a:lvl6pPr>
              <a:defRPr sz="2197"/>
            </a:lvl6pPr>
            <a:lvl7pPr>
              <a:defRPr sz="2197"/>
            </a:lvl7pPr>
            <a:lvl8pPr>
              <a:defRPr sz="2197"/>
            </a:lvl8pPr>
            <a:lvl9pPr>
              <a:defRPr sz="219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296364" y="9642744"/>
            <a:ext cx="8527577" cy="31520756"/>
          </a:xfrm>
        </p:spPr>
        <p:txBody>
          <a:bodyPr/>
          <a:lstStyle>
            <a:lvl1pPr marL="0" indent="0">
              <a:buNone/>
              <a:defRPr sz="1503"/>
            </a:lvl1pPr>
            <a:lvl2pPr marL="491236" indent="0">
              <a:buNone/>
              <a:defRPr sz="1272"/>
            </a:lvl2pPr>
            <a:lvl3pPr marL="982473" indent="0">
              <a:buNone/>
              <a:defRPr sz="1041"/>
            </a:lvl3pPr>
            <a:lvl4pPr marL="1473709" indent="0">
              <a:buNone/>
              <a:defRPr sz="1041"/>
            </a:lvl4pPr>
            <a:lvl5pPr marL="1964944" indent="0">
              <a:buNone/>
              <a:defRPr sz="1041"/>
            </a:lvl5pPr>
            <a:lvl6pPr marL="2456182" indent="0">
              <a:buNone/>
              <a:defRPr sz="1041"/>
            </a:lvl6pPr>
            <a:lvl7pPr marL="2947417" indent="0">
              <a:buNone/>
              <a:defRPr sz="1041"/>
            </a:lvl7pPr>
            <a:lvl8pPr marL="3438654" indent="0">
              <a:buNone/>
              <a:defRPr sz="1041"/>
            </a:lvl8pPr>
            <a:lvl9pPr marL="3929890" indent="0">
              <a:buNone/>
              <a:defRPr sz="104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9EC4C-2EB0-BA49-E59A-DC5328171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FD7E8-B1F6-6F5E-2D9E-FBA210DE13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0D50F-4DD4-C3BD-21C6-B026A25F9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8576686" y="41964669"/>
            <a:ext cx="6047796" cy="319966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A080829-7D95-D14A-8632-62CFF6DBFA36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29050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80955" y="32256258"/>
            <a:ext cx="15551440" cy="3807522"/>
          </a:xfrm>
        </p:spPr>
        <p:txBody>
          <a:bodyPr anchor="b"/>
          <a:lstStyle>
            <a:lvl1pPr algn="l">
              <a:defRPr sz="2197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080955" y="4118384"/>
            <a:ext cx="15551440" cy="27648218"/>
          </a:xfrm>
        </p:spPr>
        <p:txBody>
          <a:bodyPr/>
          <a:lstStyle>
            <a:lvl1pPr marL="0" indent="0">
              <a:buNone/>
              <a:defRPr sz="3469"/>
            </a:lvl1pPr>
            <a:lvl2pPr marL="491236" indent="0">
              <a:buNone/>
              <a:defRPr sz="3007"/>
            </a:lvl2pPr>
            <a:lvl3pPr marL="982473" indent="0">
              <a:buNone/>
              <a:defRPr sz="2660"/>
            </a:lvl3pPr>
            <a:lvl4pPr marL="1473709" indent="0">
              <a:buNone/>
              <a:defRPr sz="2197"/>
            </a:lvl4pPr>
            <a:lvl5pPr marL="1964944" indent="0">
              <a:buNone/>
              <a:defRPr sz="2197"/>
            </a:lvl5pPr>
            <a:lvl6pPr marL="2456182" indent="0">
              <a:buNone/>
              <a:defRPr sz="2197"/>
            </a:lvl6pPr>
            <a:lvl7pPr marL="2947417" indent="0">
              <a:buNone/>
              <a:defRPr sz="2197"/>
            </a:lvl7pPr>
            <a:lvl8pPr marL="3438654" indent="0">
              <a:buNone/>
              <a:defRPr sz="2197"/>
            </a:lvl8pPr>
            <a:lvl9pPr marL="3929890" indent="0">
              <a:buNone/>
              <a:defRPr sz="2197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080955" y="36063779"/>
            <a:ext cx="15551440" cy="5408550"/>
          </a:xfrm>
        </p:spPr>
        <p:txBody>
          <a:bodyPr/>
          <a:lstStyle>
            <a:lvl1pPr marL="0" indent="0">
              <a:buNone/>
              <a:defRPr sz="1503"/>
            </a:lvl1pPr>
            <a:lvl2pPr marL="491236" indent="0">
              <a:buNone/>
              <a:defRPr sz="1272"/>
            </a:lvl2pPr>
            <a:lvl3pPr marL="982473" indent="0">
              <a:buNone/>
              <a:defRPr sz="1041"/>
            </a:lvl3pPr>
            <a:lvl4pPr marL="1473709" indent="0">
              <a:buNone/>
              <a:defRPr sz="1041"/>
            </a:lvl4pPr>
            <a:lvl5pPr marL="1964944" indent="0">
              <a:buNone/>
              <a:defRPr sz="1041"/>
            </a:lvl5pPr>
            <a:lvl6pPr marL="2456182" indent="0">
              <a:buNone/>
              <a:defRPr sz="1041"/>
            </a:lvl6pPr>
            <a:lvl7pPr marL="2947417" indent="0">
              <a:buNone/>
              <a:defRPr sz="1041"/>
            </a:lvl7pPr>
            <a:lvl8pPr marL="3438654" indent="0">
              <a:buNone/>
              <a:defRPr sz="1041"/>
            </a:lvl8pPr>
            <a:lvl9pPr marL="3929890" indent="0">
              <a:buNone/>
              <a:defRPr sz="104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1E946-9612-7658-A8A3-480A2AA154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57EF5-2EAA-864E-37D1-0510EE8CC8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F5379-C0E9-E555-49B2-E73F5EAF65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8576686" y="41964669"/>
            <a:ext cx="6047796" cy="319966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361BF2F-5322-2647-BD26-17D6496D63E1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34157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737968-B48B-B972-3B8C-AEF6EFC0E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6219" y="1844904"/>
            <a:ext cx="23328263" cy="768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24970" tIns="162485" rIns="324970" bIns="1624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C188F2B-0672-74E1-346D-3A0250C11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219" y="10751841"/>
            <a:ext cx="23328263" cy="3041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24970" tIns="162485" rIns="324970" bIns="1624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 på bakgrundstexten</a:t>
            </a:r>
          </a:p>
          <a:p>
            <a:pPr lvl="1"/>
            <a:r>
              <a:rPr lang="sv-SE" altLang="en-US"/>
              <a:t>Nivå två</a:t>
            </a:r>
          </a:p>
          <a:p>
            <a:pPr lvl="2"/>
            <a:r>
              <a:rPr lang="sv-SE" altLang="en-US"/>
              <a:t>Nivå tre</a:t>
            </a:r>
          </a:p>
          <a:p>
            <a:pPr lvl="3"/>
            <a:r>
              <a:rPr lang="sv-SE" altLang="en-US"/>
              <a:t>Nivå fyra</a:t>
            </a:r>
          </a:p>
          <a:p>
            <a:pPr lvl="4"/>
            <a:r>
              <a:rPr lang="sv-SE" altLang="en-US"/>
              <a:t>Nivå fem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41DFB1A-40DC-85BC-C669-1B78FE0D62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219" y="41964669"/>
            <a:ext cx="6047796" cy="319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24970" tIns="162485" rIns="324970" bIns="1624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5782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075151-7648-CCAA-ACCD-B79190494A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883" y="41964669"/>
            <a:ext cx="8206936" cy="319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24970" tIns="162485" rIns="324970" bIns="16248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5782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3756016" rtl="0" eaLnBrk="0" fontAlgn="base" hangingPunct="0">
        <a:spcBef>
          <a:spcPct val="0"/>
        </a:spcBef>
        <a:spcAft>
          <a:spcPct val="0"/>
        </a:spcAft>
        <a:defRPr sz="1804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3756016" rtl="0" eaLnBrk="0" fontAlgn="base" hangingPunct="0">
        <a:spcBef>
          <a:spcPct val="0"/>
        </a:spcBef>
        <a:spcAft>
          <a:spcPct val="0"/>
        </a:spcAft>
        <a:defRPr sz="1804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756016" rtl="0" eaLnBrk="0" fontAlgn="base" hangingPunct="0">
        <a:spcBef>
          <a:spcPct val="0"/>
        </a:spcBef>
        <a:spcAft>
          <a:spcPct val="0"/>
        </a:spcAft>
        <a:defRPr sz="1804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756016" rtl="0" eaLnBrk="0" fontAlgn="base" hangingPunct="0">
        <a:spcBef>
          <a:spcPct val="0"/>
        </a:spcBef>
        <a:spcAft>
          <a:spcPct val="0"/>
        </a:spcAft>
        <a:defRPr sz="1804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756016" rtl="0" eaLnBrk="0" fontAlgn="base" hangingPunct="0">
        <a:spcBef>
          <a:spcPct val="0"/>
        </a:spcBef>
        <a:spcAft>
          <a:spcPct val="0"/>
        </a:spcAft>
        <a:defRPr sz="1804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91236" algn="ctr" defTabSz="3757617" rtl="0" fontAlgn="base">
        <a:spcBef>
          <a:spcPct val="0"/>
        </a:spcBef>
        <a:spcAft>
          <a:spcPct val="0"/>
        </a:spcAft>
        <a:defRPr sz="18040">
          <a:solidFill>
            <a:schemeClr val="tx2"/>
          </a:solidFill>
          <a:latin typeface="Arial" charset="0"/>
        </a:defRPr>
      </a:lvl6pPr>
      <a:lvl7pPr marL="982473" algn="ctr" defTabSz="3757617" rtl="0" fontAlgn="base">
        <a:spcBef>
          <a:spcPct val="0"/>
        </a:spcBef>
        <a:spcAft>
          <a:spcPct val="0"/>
        </a:spcAft>
        <a:defRPr sz="18040">
          <a:solidFill>
            <a:schemeClr val="tx2"/>
          </a:solidFill>
          <a:latin typeface="Arial" charset="0"/>
        </a:defRPr>
      </a:lvl7pPr>
      <a:lvl8pPr marL="1473709" algn="ctr" defTabSz="3757617" rtl="0" fontAlgn="base">
        <a:spcBef>
          <a:spcPct val="0"/>
        </a:spcBef>
        <a:spcAft>
          <a:spcPct val="0"/>
        </a:spcAft>
        <a:defRPr sz="18040">
          <a:solidFill>
            <a:schemeClr val="tx2"/>
          </a:solidFill>
          <a:latin typeface="Arial" charset="0"/>
        </a:defRPr>
      </a:lvl8pPr>
      <a:lvl9pPr marL="1964944" algn="ctr" defTabSz="3757617" rtl="0" fontAlgn="base">
        <a:spcBef>
          <a:spcPct val="0"/>
        </a:spcBef>
        <a:spcAft>
          <a:spcPct val="0"/>
        </a:spcAft>
        <a:defRPr sz="18040">
          <a:solidFill>
            <a:schemeClr val="tx2"/>
          </a:solidFill>
          <a:latin typeface="Arial" charset="0"/>
        </a:defRPr>
      </a:lvl9pPr>
    </p:titleStyle>
    <p:bodyStyle>
      <a:lvl1pPr marL="1408048" indent="-1408048" algn="l" defTabSz="3756016" rtl="0" eaLnBrk="0" fontAlgn="base" hangingPunct="0">
        <a:spcBef>
          <a:spcPct val="20000"/>
        </a:spcBef>
        <a:spcAft>
          <a:spcPct val="0"/>
        </a:spcAft>
        <a:buChar char="•"/>
        <a:defRPr sz="13183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051075" indent="-1171231" algn="l" defTabSz="3756016" rtl="0" eaLnBrk="0" fontAlgn="base" hangingPunct="0">
        <a:spcBef>
          <a:spcPct val="20000"/>
        </a:spcBef>
        <a:spcAft>
          <a:spcPct val="0"/>
        </a:spcAft>
        <a:buChar char="–"/>
        <a:defRPr sz="11564">
          <a:solidFill>
            <a:schemeClr val="tx1"/>
          </a:solidFill>
          <a:latin typeface="+mn-lt"/>
          <a:ea typeface="ＭＳ Ｐゴシック" charset="0"/>
        </a:defRPr>
      </a:lvl2pPr>
      <a:lvl3pPr marL="4695938" indent="-938087" algn="l" defTabSz="3756016" rtl="0" eaLnBrk="0" fontAlgn="base" hangingPunct="0">
        <a:spcBef>
          <a:spcPct val="20000"/>
        </a:spcBef>
        <a:spcAft>
          <a:spcPct val="0"/>
        </a:spcAft>
        <a:buChar char="•"/>
        <a:defRPr sz="9945">
          <a:solidFill>
            <a:schemeClr val="tx1"/>
          </a:solidFill>
          <a:latin typeface="+mn-lt"/>
          <a:ea typeface="ＭＳ Ｐゴシック" charset="0"/>
        </a:defRPr>
      </a:lvl3pPr>
      <a:lvl4pPr marL="6575782" indent="-938087" algn="l" defTabSz="3756016" rtl="0" eaLnBrk="0" fontAlgn="base" hangingPunct="0">
        <a:spcBef>
          <a:spcPct val="20000"/>
        </a:spcBef>
        <a:spcAft>
          <a:spcPct val="0"/>
        </a:spcAft>
        <a:buChar char="–"/>
        <a:defRPr sz="8326">
          <a:solidFill>
            <a:schemeClr val="tx1"/>
          </a:solidFill>
          <a:latin typeface="+mn-lt"/>
          <a:ea typeface="ＭＳ Ｐゴシック" charset="0"/>
        </a:defRPr>
      </a:lvl4pPr>
      <a:lvl5pPr marL="8453791" indent="-938087" algn="l" defTabSz="3756016" rtl="0" eaLnBrk="0" fontAlgn="base" hangingPunct="0">
        <a:spcBef>
          <a:spcPct val="20000"/>
        </a:spcBef>
        <a:spcAft>
          <a:spcPct val="0"/>
        </a:spcAft>
        <a:buChar char="»"/>
        <a:defRPr sz="8326">
          <a:solidFill>
            <a:schemeClr val="tx1"/>
          </a:solidFill>
          <a:latin typeface="+mn-lt"/>
          <a:ea typeface="ＭＳ Ｐゴシック" charset="0"/>
        </a:defRPr>
      </a:lvl5pPr>
      <a:lvl6pPr marL="8946300" indent="-939832" algn="l" defTabSz="3757617" rtl="0" fontAlgn="base">
        <a:spcBef>
          <a:spcPct val="20000"/>
        </a:spcBef>
        <a:spcAft>
          <a:spcPct val="0"/>
        </a:spcAft>
        <a:buChar char="»"/>
        <a:defRPr sz="8326">
          <a:solidFill>
            <a:schemeClr val="tx1"/>
          </a:solidFill>
          <a:latin typeface="+mn-lt"/>
        </a:defRPr>
      </a:lvl6pPr>
      <a:lvl7pPr marL="9437537" indent="-939832" algn="l" defTabSz="3757617" rtl="0" fontAlgn="base">
        <a:spcBef>
          <a:spcPct val="20000"/>
        </a:spcBef>
        <a:spcAft>
          <a:spcPct val="0"/>
        </a:spcAft>
        <a:buChar char="»"/>
        <a:defRPr sz="8326">
          <a:solidFill>
            <a:schemeClr val="tx1"/>
          </a:solidFill>
          <a:latin typeface="+mn-lt"/>
        </a:defRPr>
      </a:lvl7pPr>
      <a:lvl8pPr marL="9928773" indent="-939832" algn="l" defTabSz="3757617" rtl="0" fontAlgn="base">
        <a:spcBef>
          <a:spcPct val="20000"/>
        </a:spcBef>
        <a:spcAft>
          <a:spcPct val="0"/>
        </a:spcAft>
        <a:buChar char="»"/>
        <a:defRPr sz="8326">
          <a:solidFill>
            <a:schemeClr val="tx1"/>
          </a:solidFill>
          <a:latin typeface="+mn-lt"/>
        </a:defRPr>
      </a:lvl8pPr>
      <a:lvl9pPr marL="10420008" indent="-939832" algn="l" defTabSz="3757617" rtl="0" fontAlgn="base">
        <a:spcBef>
          <a:spcPct val="20000"/>
        </a:spcBef>
        <a:spcAft>
          <a:spcPct val="0"/>
        </a:spcAft>
        <a:buChar char="»"/>
        <a:defRPr sz="8326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82473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91236" algn="l" defTabSz="982473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82473" algn="l" defTabSz="982473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473709" algn="l" defTabSz="982473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964944" algn="l" defTabSz="982473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456182" algn="l" defTabSz="982473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947417" algn="l" defTabSz="982473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438654" algn="l" defTabSz="982473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929890" algn="l" defTabSz="982473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">
            <a:extLst>
              <a:ext uri="{FF2B5EF4-FFF2-40B4-BE49-F238E27FC236}">
                <a16:creationId xmlns:a16="http://schemas.microsoft.com/office/drawing/2014/main" id="{E9B2828F-EB0F-72CF-6776-57498D7B0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86" y="502989"/>
            <a:ext cx="25112714" cy="48811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274" tIns="41138" rIns="82274" bIns="41138"/>
          <a:lstStyle/>
          <a:p>
            <a:pPr defTabSz="3146535" eaLnBrk="1" hangingPunct="1">
              <a:defRPr/>
            </a:pPr>
            <a:endParaRPr lang="en-US" sz="6245">
              <a:latin typeface="Arial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B381E6-C80D-D38C-9C75-1E551A63A5CC}"/>
              </a:ext>
            </a:extLst>
          </p:cNvPr>
          <p:cNvSpPr/>
          <p:nvPr/>
        </p:nvSpPr>
        <p:spPr bwMode="auto">
          <a:xfrm>
            <a:off x="13391746" y="36670439"/>
            <a:ext cx="10243344" cy="40220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74" tIns="41138" rIns="82274" bIns="41138"/>
          <a:lstStyle/>
          <a:p>
            <a:pPr defTabSz="3146819" eaLnBrk="1" hangingPunct="1">
              <a:defRPr/>
            </a:pPr>
            <a:endParaRPr lang="sv-SE" sz="6245">
              <a:ln>
                <a:solidFill>
                  <a:schemeClr val="bg1"/>
                </a:solidFill>
              </a:ln>
              <a:latin typeface="Arial" charset="0"/>
              <a:ea typeface="+mn-e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AB04744-E285-4C90-E06A-18A3C4B34F48}"/>
              </a:ext>
            </a:extLst>
          </p:cNvPr>
          <p:cNvSpPr/>
          <p:nvPr/>
        </p:nvSpPr>
        <p:spPr bwMode="auto">
          <a:xfrm>
            <a:off x="13391747" y="18083726"/>
            <a:ext cx="12156169" cy="181130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74" tIns="41138" rIns="82274" bIns="41138"/>
          <a:lstStyle/>
          <a:p>
            <a:pPr defTabSz="3146819" eaLnBrk="1" hangingPunct="1">
              <a:defRPr/>
            </a:pPr>
            <a:endParaRPr lang="sv-SE" sz="6245">
              <a:ln>
                <a:solidFill>
                  <a:schemeClr val="bg1"/>
                </a:solidFill>
              </a:ln>
              <a:latin typeface="Arial" charset="0"/>
              <a:ea typeface="+mn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B8CA7A-E64F-6B31-DE84-7394B0B35D51}"/>
              </a:ext>
            </a:extLst>
          </p:cNvPr>
          <p:cNvSpPr/>
          <p:nvPr/>
        </p:nvSpPr>
        <p:spPr bwMode="auto">
          <a:xfrm>
            <a:off x="372787" y="18083725"/>
            <a:ext cx="12156169" cy="226087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74" tIns="41138" rIns="82274" bIns="41138"/>
          <a:lstStyle/>
          <a:p>
            <a:pPr defTabSz="3146819" eaLnBrk="1" hangingPunct="1">
              <a:defRPr/>
            </a:pPr>
            <a:endParaRPr lang="sv-SE" sz="6245">
              <a:ln>
                <a:solidFill>
                  <a:schemeClr val="bg1"/>
                </a:solidFill>
              </a:ln>
              <a:latin typeface="Arial" charset="0"/>
              <a:ea typeface="+mn-ea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8BE22E-5985-970B-955F-80D325DE8BCE}"/>
              </a:ext>
            </a:extLst>
          </p:cNvPr>
          <p:cNvSpPr/>
          <p:nvPr/>
        </p:nvSpPr>
        <p:spPr bwMode="auto">
          <a:xfrm>
            <a:off x="435201" y="5923885"/>
            <a:ext cx="25112714" cy="11618301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74" tIns="41138" rIns="82274" bIns="41138"/>
          <a:lstStyle/>
          <a:p>
            <a:pPr defTabSz="3146819" eaLnBrk="1" hangingPunct="1">
              <a:defRPr/>
            </a:pPr>
            <a:endParaRPr lang="sv-SE" sz="6245">
              <a:ln>
                <a:solidFill>
                  <a:schemeClr val="bg1"/>
                </a:solidFill>
              </a:ln>
              <a:latin typeface="Arial" charset="0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77E01EC-C01F-C85F-90B8-C0D842C94E7D}"/>
              </a:ext>
            </a:extLst>
          </p:cNvPr>
          <p:cNvSpPr/>
          <p:nvPr/>
        </p:nvSpPr>
        <p:spPr bwMode="auto">
          <a:xfrm>
            <a:off x="387472" y="40859562"/>
            <a:ext cx="25112714" cy="464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74" tIns="41138" rIns="82274" bIns="41138"/>
          <a:lstStyle/>
          <a:p>
            <a:pPr defTabSz="3146819" eaLnBrk="1" hangingPunct="1">
              <a:defRPr/>
            </a:pPr>
            <a:endParaRPr lang="sv-SE" sz="6245">
              <a:ln>
                <a:solidFill>
                  <a:schemeClr val="bg1"/>
                </a:solidFill>
              </a:ln>
              <a:latin typeface="Arial" charset="0"/>
              <a:ea typeface="+mn-ea"/>
            </a:endParaRPr>
          </a:p>
        </p:txBody>
      </p:sp>
      <p:sp>
        <p:nvSpPr>
          <p:cNvPr id="13319" name="Rectangle 5">
            <a:extLst>
              <a:ext uri="{FF2B5EF4-FFF2-40B4-BE49-F238E27FC236}">
                <a16:creationId xmlns:a16="http://schemas.microsoft.com/office/drawing/2014/main" id="{58AC78F9-7E35-3AA8-DFAA-F3C88F411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821" y="1105107"/>
            <a:ext cx="23458727" cy="2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05" tIns="49041" rIns="98105" bIns="49041"/>
          <a:lstStyle>
            <a:lvl1pPr defTabSz="3248025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248025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248025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248025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248025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24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24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24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24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8326" dirty="0" err="1">
                <a:solidFill>
                  <a:schemeClr val="bg1"/>
                </a:solidFill>
                <a:cs typeface="Arial" panose="020B0604020202020204" pitchFamily="34" charset="0"/>
              </a:rPr>
              <a:t>Scientific</a:t>
            </a:r>
            <a:r>
              <a:rPr lang="sv-SE" altLang="en-US" sz="8326" dirty="0">
                <a:solidFill>
                  <a:schemeClr val="bg1"/>
                </a:solidFill>
                <a:cs typeface="Arial" panose="020B0604020202020204" pitchFamily="34" charset="0"/>
              </a:rPr>
              <a:t> Poster template for PowerPoint.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8326" dirty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sv-SE" altLang="en-US" sz="8326" dirty="0" err="1">
                <a:solidFill>
                  <a:schemeClr val="bg1"/>
                </a:solidFill>
                <a:cs typeface="Arial" panose="020B0604020202020204" pitchFamily="34" charset="0"/>
              </a:rPr>
              <a:t>Title</a:t>
            </a:r>
            <a:r>
              <a:rPr lang="sv-SE" altLang="en-US" sz="8326" dirty="0">
                <a:solidFill>
                  <a:schemeClr val="bg1"/>
                </a:solidFill>
                <a:cs typeface="Arial" panose="020B0604020202020204" pitchFamily="34" charset="0"/>
              </a:rPr>
              <a:t>: 72 pt, </a:t>
            </a:r>
            <a:r>
              <a:rPr lang="sv-SE" altLang="en-US" sz="8326" dirty="0" err="1">
                <a:solidFill>
                  <a:schemeClr val="bg1"/>
                </a:solidFill>
                <a:cs typeface="Arial" panose="020B0604020202020204" pitchFamily="34" charset="0"/>
              </a:rPr>
              <a:t>regular</a:t>
            </a:r>
            <a:r>
              <a:rPr lang="sv-SE" altLang="en-US" sz="8326" dirty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  <a:endParaRPr lang="en-US" altLang="en-US" sz="8326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320" name="Text Box 6">
            <a:extLst>
              <a:ext uri="{FF2B5EF4-FFF2-40B4-BE49-F238E27FC236}">
                <a16:creationId xmlns:a16="http://schemas.microsoft.com/office/drawing/2014/main" id="{F43BD1D6-41F7-C468-006F-A512B9878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405" y="4657235"/>
            <a:ext cx="23598242" cy="77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6099" tIns="77211" rIns="386099" bIns="193049">
            <a:spAutoFit/>
          </a:bodyPr>
          <a:lstStyle>
            <a:lvl1pPr defTabSz="841375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en-US" sz="3238">
                <a:solidFill>
                  <a:schemeClr val="bg1"/>
                </a:solidFill>
                <a:cs typeface="Arial" panose="020B0604020202020204" pitchFamily="34" charset="0"/>
              </a:rPr>
              <a:t>Name and surname of the authors (28 pt regular)</a:t>
            </a:r>
            <a:endParaRPr lang="en-US" altLang="en-US" sz="3238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321" name="Text Box 8">
            <a:extLst>
              <a:ext uri="{FF2B5EF4-FFF2-40B4-BE49-F238E27FC236}">
                <a16:creationId xmlns:a16="http://schemas.microsoft.com/office/drawing/2014/main" id="{3544E80C-5D7E-9C75-97D2-6609ED4A2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8981" y="6054221"/>
            <a:ext cx="14072666" cy="1074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725" tIns="38605" rIns="385725" bIns="77141">
            <a:spAutoFit/>
          </a:bodyPr>
          <a:lstStyle>
            <a:lvl1pPr defTabSz="841375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5088" b="1" dirty="0" err="1">
                <a:cs typeface="Arial" panose="020B0604020202020204" pitchFamily="34" charset="0"/>
              </a:rPr>
              <a:t>This</a:t>
            </a:r>
            <a:r>
              <a:rPr lang="sv-SE" altLang="en-US" sz="5088" b="1" dirty="0">
                <a:cs typeface="Arial" panose="020B0604020202020204" pitchFamily="34" charset="0"/>
              </a:rPr>
              <a:t> is an </a:t>
            </a:r>
            <a:r>
              <a:rPr lang="sv-SE" altLang="en-US" sz="5088" b="1" dirty="0" err="1">
                <a:cs typeface="Arial" panose="020B0604020202020204" pitchFamily="34" charset="0"/>
              </a:rPr>
              <a:t>example</a:t>
            </a:r>
            <a:r>
              <a:rPr lang="sv-SE" altLang="en-US" sz="5088" b="1" dirty="0">
                <a:cs typeface="Arial" panose="020B0604020202020204" pitchFamily="34" charset="0"/>
              </a:rPr>
              <a:t> </a:t>
            </a:r>
            <a:r>
              <a:rPr lang="sv-SE" altLang="en-US" sz="5088" b="1" dirty="0" err="1">
                <a:cs typeface="Arial" panose="020B0604020202020204" pitchFamily="34" charset="0"/>
              </a:rPr>
              <a:t>of</a:t>
            </a:r>
            <a:r>
              <a:rPr lang="sv-SE" altLang="en-US" sz="5088" b="1" dirty="0">
                <a:cs typeface="Arial" panose="020B0604020202020204" pitchFamily="34" charset="0"/>
              </a:rPr>
              <a:t> a poster. </a:t>
            </a:r>
            <a:r>
              <a:rPr lang="sv-SE" altLang="en-US" sz="5088" b="1" dirty="0" err="1">
                <a:cs typeface="Arial" panose="020B0604020202020204" pitchFamily="34" charset="0"/>
              </a:rPr>
              <a:t>Please</a:t>
            </a:r>
            <a:r>
              <a:rPr lang="sv-SE" altLang="en-US" sz="5088" b="1" dirty="0">
                <a:cs typeface="Arial" panose="020B0604020202020204" pitchFamily="34" charset="0"/>
              </a:rPr>
              <a:t> </a:t>
            </a:r>
            <a:r>
              <a:rPr lang="sv-SE" altLang="en-US" sz="5088" b="1" dirty="0" err="1">
                <a:cs typeface="Arial" panose="020B0604020202020204" pitchFamily="34" charset="0"/>
              </a:rPr>
              <a:t>use</a:t>
            </a:r>
            <a:r>
              <a:rPr lang="sv-SE" altLang="en-US" sz="5088" b="1" dirty="0">
                <a:cs typeface="Arial" panose="020B0604020202020204" pitchFamily="34" charset="0"/>
              </a:rPr>
              <a:t> the template, </a:t>
            </a:r>
            <a:r>
              <a:rPr lang="sv-SE" altLang="en-US" sz="5088" b="1" dirty="0" err="1">
                <a:cs typeface="Arial" panose="020B0604020202020204" pitchFamily="34" charset="0"/>
              </a:rPr>
              <a:t>but</a:t>
            </a:r>
            <a:r>
              <a:rPr lang="sv-SE" altLang="en-US" sz="5088" b="1" dirty="0">
                <a:cs typeface="Arial" panose="020B0604020202020204" pitchFamily="34" charset="0"/>
              </a:rPr>
              <a:t> </a:t>
            </a:r>
            <a:r>
              <a:rPr lang="sv-SE" altLang="en-US" sz="5088" b="1" dirty="0" err="1">
                <a:cs typeface="Arial" panose="020B0604020202020204" pitchFamily="34" charset="0"/>
              </a:rPr>
              <a:t>feel</a:t>
            </a:r>
            <a:r>
              <a:rPr lang="sv-SE" altLang="en-US" sz="5088" b="1" dirty="0">
                <a:cs typeface="Arial" panose="020B0604020202020204" pitchFamily="34" charset="0"/>
              </a:rPr>
              <a:t> </a:t>
            </a:r>
            <a:r>
              <a:rPr lang="sv-SE" altLang="en-US" sz="5088" b="1" dirty="0" err="1">
                <a:cs typeface="Arial" panose="020B0604020202020204" pitchFamily="34" charset="0"/>
              </a:rPr>
              <a:t>free</a:t>
            </a:r>
            <a:r>
              <a:rPr lang="sv-SE" altLang="en-US" sz="5088" b="1" dirty="0">
                <a:cs typeface="Arial" panose="020B0604020202020204" pitchFamily="34" charset="0"/>
              </a:rPr>
              <a:t> to </a:t>
            </a:r>
            <a:r>
              <a:rPr lang="sv-SE" altLang="en-US" sz="5088" b="1" dirty="0" err="1">
                <a:cs typeface="Arial" panose="020B0604020202020204" pitchFamily="34" charset="0"/>
              </a:rPr>
              <a:t>adjust</a:t>
            </a:r>
            <a:r>
              <a:rPr lang="sv-SE" altLang="en-US" sz="5088" b="1" dirty="0">
                <a:cs typeface="Arial" panose="020B0604020202020204" pitchFamily="34" charset="0"/>
              </a:rPr>
              <a:t> areas, image and image </a:t>
            </a:r>
            <a:r>
              <a:rPr lang="sv-SE" altLang="en-US" sz="5088" b="1" dirty="0" err="1">
                <a:cs typeface="Arial" panose="020B0604020202020204" pitchFamily="34" charset="0"/>
              </a:rPr>
              <a:t>size</a:t>
            </a:r>
            <a:r>
              <a:rPr lang="sv-SE" altLang="en-US" sz="5088" b="1" dirty="0">
                <a:cs typeface="Arial" panose="020B0604020202020204" pitchFamily="34" charset="0"/>
              </a:rPr>
              <a:t>, etc. </a:t>
            </a:r>
            <a:r>
              <a:rPr lang="sv-SE" altLang="en-US" sz="5088" b="1" dirty="0" err="1">
                <a:cs typeface="Arial" panose="020B0604020202020204" pitchFamily="34" charset="0"/>
              </a:rPr>
              <a:t>Your</a:t>
            </a:r>
            <a:r>
              <a:rPr lang="sv-SE" altLang="en-US" sz="5088" b="1" dirty="0">
                <a:cs typeface="Arial" panose="020B0604020202020204" pitchFamily="34" charset="0"/>
              </a:rPr>
              <a:t> poster </a:t>
            </a:r>
            <a:r>
              <a:rPr lang="sv-SE" altLang="en-US" sz="5088" b="1" dirty="0" err="1">
                <a:cs typeface="Arial" panose="020B0604020202020204" pitchFamily="34" charset="0"/>
              </a:rPr>
              <a:t>will</a:t>
            </a:r>
            <a:r>
              <a:rPr lang="sv-SE" altLang="en-US" sz="5088" b="1" dirty="0">
                <a:cs typeface="Arial" panose="020B0604020202020204" pitchFamily="34" charset="0"/>
              </a:rPr>
              <a:t> be </a:t>
            </a:r>
            <a:r>
              <a:rPr lang="sv-SE" altLang="en-US" sz="5088" b="1" dirty="0" err="1">
                <a:cs typeface="Arial" panose="020B0604020202020204" pitchFamily="34" charset="0"/>
              </a:rPr>
              <a:t>presented</a:t>
            </a:r>
            <a:r>
              <a:rPr lang="sv-SE" altLang="en-US" sz="5088" b="1" dirty="0">
                <a:cs typeface="Arial" panose="020B0604020202020204" pitchFamily="34" charset="0"/>
              </a:rPr>
              <a:t> </a:t>
            </a:r>
            <a:r>
              <a:rPr lang="sv-SE" altLang="en-US" sz="5088" b="1" dirty="0" err="1">
                <a:cs typeface="Arial" panose="020B0604020202020204" pitchFamily="34" charset="0"/>
              </a:rPr>
              <a:t>electronically</a:t>
            </a:r>
            <a:r>
              <a:rPr lang="sv-SE" altLang="en-US" sz="5088" b="1" dirty="0">
                <a:cs typeface="Arial" panose="020B0604020202020204" pitchFamily="34" charset="0"/>
              </a:rPr>
              <a:t> on 50” </a:t>
            </a:r>
            <a:r>
              <a:rPr lang="sv-SE" altLang="en-US" sz="5088" b="1" dirty="0" err="1">
                <a:cs typeface="Arial" panose="020B0604020202020204" pitchFamily="34" charset="0"/>
              </a:rPr>
              <a:t>screens</a:t>
            </a:r>
            <a:r>
              <a:rPr lang="sv-SE" altLang="en-US" sz="5088" b="1" dirty="0">
                <a:cs typeface="Arial" panose="020B0604020202020204" pitchFamily="34" charset="0"/>
              </a:rPr>
              <a:t>.</a:t>
            </a:r>
            <a:endParaRPr lang="sv-SE" altLang="en-US" sz="4741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4741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5088" b="1" dirty="0">
                <a:cs typeface="Arial" panose="020B0604020202020204" pitchFamily="34" charset="0"/>
              </a:rPr>
              <a:t>The </a:t>
            </a:r>
            <a:r>
              <a:rPr lang="sv-SE" altLang="en-US" sz="5088" b="1" dirty="0" err="1">
                <a:cs typeface="Arial" panose="020B0604020202020204" pitchFamily="34" charset="0"/>
              </a:rPr>
              <a:t>conclusion</a:t>
            </a:r>
            <a:r>
              <a:rPr lang="sv-SE" altLang="en-US" sz="5088" b="1" dirty="0">
                <a:cs typeface="Arial" panose="020B0604020202020204" pitchFamily="34" charset="0"/>
              </a:rPr>
              <a:t> </a:t>
            </a:r>
            <a:r>
              <a:rPr lang="sv-SE" altLang="en-US" sz="5088" b="1" dirty="0" err="1">
                <a:cs typeface="Arial" panose="020B0604020202020204" pitchFamily="34" charset="0"/>
              </a:rPr>
              <a:t>first</a:t>
            </a:r>
            <a:r>
              <a:rPr lang="sv-SE" altLang="en-US" sz="5088" b="1" dirty="0">
                <a:cs typeface="Arial" panose="020B0604020202020204" pitchFamily="34" charset="0"/>
              </a:rPr>
              <a:t> (</a:t>
            </a:r>
            <a:r>
              <a:rPr lang="sv-SE" altLang="en-US" sz="5088" b="1" dirty="0" err="1">
                <a:cs typeface="Arial" panose="020B0604020202020204" pitchFamily="34" charset="0"/>
              </a:rPr>
              <a:t>headlines</a:t>
            </a:r>
            <a:r>
              <a:rPr lang="sv-SE" altLang="en-US" sz="5088" b="1" dirty="0">
                <a:cs typeface="Arial" panose="020B0604020202020204" pitchFamily="34" charset="0"/>
              </a:rPr>
              <a:t>: 44 pt </a:t>
            </a:r>
            <a:r>
              <a:rPr lang="sv-SE" altLang="en-US" sz="5088" b="1" dirty="0" err="1">
                <a:cs typeface="Arial" panose="020B0604020202020204" pitchFamily="34" charset="0"/>
              </a:rPr>
              <a:t>bold</a:t>
            </a:r>
            <a:r>
              <a:rPr lang="sv-SE" altLang="en-US" sz="5088" b="1" dirty="0">
                <a:cs typeface="Arial" panose="020B0604020202020204" pitchFamily="34" charset="0"/>
              </a:rPr>
              <a:t>)</a:t>
            </a:r>
            <a:endParaRPr lang="sv-SE" altLang="en-US" sz="5088" b="1" i="1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SE" altLang="en-US" sz="3932" dirty="0">
                <a:cs typeface="Arial" panose="020B0604020202020204" pitchFamily="34" charset="0"/>
              </a:rPr>
              <a:t>The </a:t>
            </a:r>
            <a:r>
              <a:rPr lang="sv-SE" altLang="en-US" sz="3932" dirty="0" err="1">
                <a:cs typeface="Arial" panose="020B0604020202020204" pitchFamily="34" charset="0"/>
              </a:rPr>
              <a:t>purpose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of</a:t>
            </a:r>
            <a:r>
              <a:rPr lang="sv-SE" altLang="en-US" sz="3932" dirty="0">
                <a:cs typeface="Arial" panose="020B0604020202020204" pitchFamily="34" charset="0"/>
              </a:rPr>
              <a:t> a poster is to </a:t>
            </a:r>
            <a:r>
              <a:rPr lang="sv-SE" altLang="en-US" sz="3932" dirty="0" err="1">
                <a:cs typeface="Arial" panose="020B0604020202020204" pitchFamily="34" charset="0"/>
              </a:rPr>
              <a:t>reach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out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with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your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message</a:t>
            </a:r>
            <a:r>
              <a:rPr lang="sv-SE" altLang="en-US" sz="3932" dirty="0">
                <a:cs typeface="Arial" panose="020B0604020202020204" pitchFamily="34" charset="0"/>
              </a:rPr>
              <a:t>! </a:t>
            </a:r>
            <a:r>
              <a:rPr lang="sv-SE" altLang="en-US" sz="3932" dirty="0" err="1">
                <a:cs typeface="Arial" panose="020B0604020202020204" pitchFamily="34" charset="0"/>
              </a:rPr>
              <a:t>Capture</a:t>
            </a:r>
            <a:r>
              <a:rPr lang="sv-SE" altLang="en-US" sz="3932" dirty="0">
                <a:cs typeface="Arial" panose="020B0604020202020204" pitchFamily="34" charset="0"/>
              </a:rPr>
              <a:t> the </a:t>
            </a:r>
            <a:r>
              <a:rPr lang="sv-SE" altLang="en-US" sz="3932" dirty="0" err="1">
                <a:cs typeface="Arial" panose="020B0604020202020204" pitchFamily="34" charset="0"/>
              </a:rPr>
              <a:t>reader's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interest</a:t>
            </a:r>
            <a:r>
              <a:rPr lang="sv-SE" altLang="en-US" sz="3932" dirty="0">
                <a:cs typeface="Arial" panose="020B0604020202020204" pitchFamily="34" charset="0"/>
              </a:rPr>
              <a:t> by </a:t>
            </a:r>
            <a:r>
              <a:rPr lang="sv-SE" altLang="en-US" sz="3932" dirty="0" err="1">
                <a:cs typeface="Arial" panose="020B0604020202020204" pitchFamily="34" charset="0"/>
              </a:rPr>
              <a:t>starting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with</a:t>
            </a:r>
            <a:r>
              <a:rPr lang="sv-SE" altLang="en-US" sz="3932" dirty="0">
                <a:cs typeface="Arial" panose="020B0604020202020204" pitchFamily="34" charset="0"/>
              </a:rPr>
              <a:t> the </a:t>
            </a:r>
            <a:r>
              <a:rPr lang="sv-SE" altLang="en-US" sz="3932" dirty="0" err="1">
                <a:cs typeface="Arial" panose="020B0604020202020204" pitchFamily="34" charset="0"/>
              </a:rPr>
              <a:t>most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important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thing</a:t>
            </a:r>
            <a:r>
              <a:rPr lang="sv-SE" altLang="en-US" sz="3932" dirty="0">
                <a:cs typeface="Arial" panose="020B0604020202020204" pitchFamily="34" charset="0"/>
              </a:rPr>
              <a:t>! (</a:t>
            </a:r>
            <a:r>
              <a:rPr lang="sv-SE" altLang="en-US" sz="3932" dirty="0" err="1">
                <a:cs typeface="Arial" panose="020B0604020202020204" pitchFamily="34" charset="0"/>
              </a:rPr>
              <a:t>You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only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have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seconds</a:t>
            </a:r>
            <a:r>
              <a:rPr lang="sv-SE" altLang="en-US" sz="3932" dirty="0">
                <a:cs typeface="Arial" panose="020B0604020202020204" pitchFamily="34" charset="0"/>
              </a:rPr>
              <a:t>). </a:t>
            </a:r>
          </a:p>
          <a:p>
            <a:pPr eaLnBrk="1" hangingPunct="1">
              <a:buFontTx/>
              <a:buNone/>
            </a:pPr>
            <a:endParaRPr lang="sv-SE" altLang="en-US" sz="3932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SE" altLang="en-US" sz="3932" dirty="0">
                <a:cs typeface="Arial" panose="020B0604020202020204" pitchFamily="34" charset="0"/>
              </a:rPr>
              <a:t>Present </a:t>
            </a:r>
            <a:r>
              <a:rPr lang="sv-SE" altLang="en-US" sz="3932" dirty="0" err="1">
                <a:cs typeface="Arial" panose="020B0604020202020204" pitchFamily="34" charset="0"/>
              </a:rPr>
              <a:t>what</a:t>
            </a:r>
            <a:r>
              <a:rPr lang="sv-SE" altLang="en-US" sz="3932" dirty="0">
                <a:cs typeface="Arial" panose="020B0604020202020204" pitchFamily="34" charset="0"/>
              </a:rPr>
              <a:t> has </a:t>
            </a:r>
            <a:r>
              <a:rPr lang="sv-SE" altLang="en-US" sz="3932" dirty="0" err="1">
                <a:cs typeface="Arial" panose="020B0604020202020204" pitchFamily="34" charset="0"/>
              </a:rPr>
              <a:t>been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done</a:t>
            </a:r>
            <a:r>
              <a:rPr lang="sv-SE" altLang="en-US" sz="3932" dirty="0">
                <a:cs typeface="Arial" panose="020B0604020202020204" pitchFamily="34" charset="0"/>
              </a:rPr>
              <a:t>, by </a:t>
            </a:r>
            <a:r>
              <a:rPr lang="sv-SE" altLang="en-US" sz="3932" dirty="0" err="1">
                <a:cs typeface="Arial" panose="020B0604020202020204" pitchFamily="34" charset="0"/>
              </a:rPr>
              <a:t>whom</a:t>
            </a:r>
            <a:r>
              <a:rPr lang="sv-SE" altLang="en-US" sz="3932" dirty="0">
                <a:cs typeface="Arial" panose="020B0604020202020204" pitchFamily="34" charset="0"/>
              </a:rPr>
              <a:t> and the </a:t>
            </a:r>
            <a:r>
              <a:rPr lang="sv-SE" altLang="en-US" sz="3932" dirty="0" err="1">
                <a:cs typeface="Arial" panose="020B0604020202020204" pitchFamily="34" charset="0"/>
              </a:rPr>
              <a:t>results</a:t>
            </a:r>
            <a:r>
              <a:rPr lang="sv-SE" altLang="en-US" sz="3932" dirty="0">
                <a:cs typeface="Arial" panose="020B0604020202020204" pitchFamily="34" charset="0"/>
              </a:rPr>
              <a:t> and </a:t>
            </a:r>
            <a:r>
              <a:rPr lang="sv-SE" altLang="en-US" sz="3932" dirty="0" err="1">
                <a:cs typeface="Arial" panose="020B0604020202020204" pitchFamily="34" charset="0"/>
              </a:rPr>
              <a:t>conclusions</a:t>
            </a:r>
            <a:r>
              <a:rPr lang="sv-SE" altLang="en-US" sz="3932" dirty="0">
                <a:cs typeface="Arial" panose="020B0604020202020204" pitchFamily="34" charset="0"/>
              </a:rPr>
              <a:t>. </a:t>
            </a:r>
            <a:r>
              <a:rPr lang="sv-SE" altLang="en-US" sz="3932" dirty="0" err="1">
                <a:cs typeface="Arial" panose="020B0604020202020204" pitchFamily="34" charset="0"/>
              </a:rPr>
              <a:t>Keep</a:t>
            </a:r>
            <a:r>
              <a:rPr lang="sv-SE" altLang="en-US" sz="3932" dirty="0">
                <a:cs typeface="Arial" panose="020B0604020202020204" pitchFamily="34" charset="0"/>
              </a:rPr>
              <a:t> it short. </a:t>
            </a:r>
            <a:r>
              <a:rPr lang="sv-SE" altLang="en-US" sz="3932" dirty="0" err="1">
                <a:cs typeface="Arial" panose="020B0604020202020204" pitchFamily="34" charset="0"/>
              </a:rPr>
              <a:t>Too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much</a:t>
            </a:r>
            <a:r>
              <a:rPr lang="sv-SE" altLang="en-US" sz="3932" dirty="0">
                <a:cs typeface="Arial" panose="020B0604020202020204" pitchFamily="34" charset="0"/>
              </a:rPr>
              <a:t> text </a:t>
            </a:r>
            <a:r>
              <a:rPr lang="sv-SE" altLang="en-US" sz="3932" dirty="0" err="1">
                <a:cs typeface="Arial" panose="020B0604020202020204" pitchFamily="34" charset="0"/>
              </a:rPr>
              <a:t>causes</a:t>
            </a:r>
            <a:r>
              <a:rPr lang="sv-SE" altLang="en-US" sz="3932" dirty="0">
                <a:cs typeface="Arial" panose="020B0604020202020204" pitchFamily="34" charset="0"/>
              </a:rPr>
              <a:t> the </a:t>
            </a:r>
            <a:r>
              <a:rPr lang="sv-SE" altLang="en-US" sz="3932" dirty="0" err="1">
                <a:cs typeface="Arial" panose="020B0604020202020204" pitchFamily="34" charset="0"/>
              </a:rPr>
              <a:t>message</a:t>
            </a:r>
            <a:r>
              <a:rPr lang="sv-SE" altLang="en-US" sz="3932" dirty="0">
                <a:cs typeface="Arial" panose="020B0604020202020204" pitchFamily="34" charset="0"/>
              </a:rPr>
              <a:t> to be </a:t>
            </a:r>
            <a:r>
              <a:rPr lang="sv-SE" altLang="en-US" sz="3932" dirty="0" err="1">
                <a:cs typeface="Arial" panose="020B0604020202020204" pitchFamily="34" charset="0"/>
              </a:rPr>
              <a:t>lost</a:t>
            </a:r>
            <a:r>
              <a:rPr lang="sv-SE" altLang="en-US" sz="3932" dirty="0">
                <a:cs typeface="Arial" panose="020B0604020202020204" pitchFamily="34" charset="0"/>
              </a:rPr>
              <a:t>. Try to make sure the poster gives an </a:t>
            </a:r>
            <a:r>
              <a:rPr lang="sv-SE" altLang="en-US" sz="3932" dirty="0" err="1">
                <a:cs typeface="Arial" panose="020B0604020202020204" pitchFamily="34" charset="0"/>
              </a:rPr>
              <a:t>airy</a:t>
            </a:r>
            <a:r>
              <a:rPr lang="sv-SE" altLang="en-US" sz="3932" dirty="0">
                <a:cs typeface="Arial" panose="020B0604020202020204" pitchFamily="34" charset="0"/>
              </a:rPr>
              <a:t> impression. (Body text: 34 pt </a:t>
            </a:r>
            <a:r>
              <a:rPr lang="sv-SE" altLang="en-US" sz="3932" dirty="0" err="1">
                <a:cs typeface="Arial" panose="020B0604020202020204" pitchFamily="34" charset="0"/>
              </a:rPr>
              <a:t>regular</a:t>
            </a:r>
            <a:r>
              <a:rPr lang="sv-SE" altLang="en-US" sz="3932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13322" name="Text Box 18">
            <a:extLst>
              <a:ext uri="{FF2B5EF4-FFF2-40B4-BE49-F238E27FC236}">
                <a16:creationId xmlns:a16="http://schemas.microsoft.com/office/drawing/2014/main" id="{25419C54-F37F-B077-C03E-A9A831A35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67" y="18893280"/>
            <a:ext cx="11278693" cy="1489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725" tIns="77141" rIns="385725" bIns="77162">
            <a:spAutoFit/>
          </a:bodyPr>
          <a:lstStyle>
            <a:lvl1pPr defTabSz="841375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en-US" sz="5088" b="1" dirty="0" err="1">
                <a:solidFill>
                  <a:srgbClr val="000000"/>
                </a:solidFill>
                <a:cs typeface="Arial" panose="020B0604020202020204" pitchFamily="34" charset="0"/>
              </a:rPr>
              <a:t>Introduction</a:t>
            </a:r>
            <a:endParaRPr lang="sv-SE" altLang="en-US" sz="5088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Many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posters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are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hard to read.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Important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results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are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often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hidden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in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too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many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words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. Do not try to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bring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in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everything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! Be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logical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-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it's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easier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to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follow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the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message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sv-SE" altLang="en-US" sz="3932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SE" altLang="en-US" sz="5088" b="1" dirty="0">
                <a:solidFill>
                  <a:srgbClr val="000000"/>
                </a:solidFill>
                <a:cs typeface="Arial" panose="020B0604020202020204" pitchFamily="34" charset="0"/>
              </a:rPr>
              <a:t>The </a:t>
            </a:r>
            <a:r>
              <a:rPr lang="sv-SE" altLang="en-US" sz="5088" b="1" dirty="0" err="1">
                <a:solidFill>
                  <a:srgbClr val="000000"/>
                </a:solidFill>
                <a:cs typeface="Arial" panose="020B0604020202020204" pitchFamily="34" charset="0"/>
              </a:rPr>
              <a:t>goal</a:t>
            </a:r>
            <a:r>
              <a:rPr lang="sv-SE" altLang="en-US" sz="5088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5088" b="1" dirty="0" err="1">
                <a:solidFill>
                  <a:srgbClr val="000000"/>
                </a:solidFill>
                <a:cs typeface="Arial" panose="020B0604020202020204" pitchFamily="34" charset="0"/>
              </a:rPr>
              <a:t>of</a:t>
            </a:r>
            <a:r>
              <a:rPr lang="sv-SE" altLang="en-US" sz="5088" b="1" dirty="0">
                <a:solidFill>
                  <a:srgbClr val="000000"/>
                </a:solidFill>
                <a:cs typeface="Arial" panose="020B0604020202020204" pitchFamily="34" charset="0"/>
              </a:rPr>
              <a:t> the poster</a:t>
            </a:r>
          </a:p>
          <a:p>
            <a:pPr eaLnBrk="1" hangingPunct="1">
              <a:buFontTx/>
              <a:buNone/>
            </a:pP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Reach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your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audience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!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Grow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interest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curiosity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and attention. The poster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should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act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as an ad and not as a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report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sv-SE" altLang="en-US" sz="3932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SE" altLang="en-US" sz="5088" b="1" dirty="0" err="1">
                <a:solidFill>
                  <a:srgbClr val="000000"/>
                </a:solidFill>
                <a:cs typeface="Arial" panose="020B0604020202020204" pitchFamily="34" charset="0"/>
              </a:rPr>
              <a:t>Use</a:t>
            </a:r>
            <a:r>
              <a:rPr lang="sv-SE" altLang="en-US" sz="5088" b="1" dirty="0">
                <a:solidFill>
                  <a:srgbClr val="000000"/>
                </a:solidFill>
                <a:cs typeface="Arial" panose="020B0604020202020204" pitchFamily="34" charset="0"/>
              </a:rPr>
              <a:t> images</a:t>
            </a:r>
          </a:p>
          <a:p>
            <a:pPr eaLnBrk="1" hangingPunct="1">
              <a:buFontTx/>
              <a:buNone/>
            </a:pP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Illustrative images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allow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you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to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remove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unnecessary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text. Photos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capture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the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interest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! If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you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do not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have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pictures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it's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definitely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worth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taking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a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little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extra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effort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to get it.</a:t>
            </a:r>
          </a:p>
          <a:p>
            <a:pPr eaLnBrk="1" hangingPunct="1">
              <a:buFontTx/>
              <a:buNone/>
            </a:pPr>
            <a:endParaRPr lang="sv-SE" altLang="en-US" sz="3932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SE" altLang="en-US" sz="5088" b="1" dirty="0">
                <a:solidFill>
                  <a:srgbClr val="000000"/>
                </a:solidFill>
                <a:cs typeface="Arial" panose="020B0604020202020204" pitchFamily="34" charset="0"/>
              </a:rPr>
              <a:t>Layout, </a:t>
            </a:r>
            <a:r>
              <a:rPr lang="sv-SE" altLang="en-US" sz="5088" b="1" dirty="0" err="1">
                <a:solidFill>
                  <a:srgbClr val="000000"/>
                </a:solidFill>
                <a:cs typeface="Arial" panose="020B0604020202020204" pitchFamily="34" charset="0"/>
              </a:rPr>
              <a:t>Photography</a:t>
            </a:r>
            <a:r>
              <a:rPr lang="sv-SE" altLang="en-US" sz="5088" b="1" dirty="0">
                <a:solidFill>
                  <a:srgbClr val="000000"/>
                </a:solidFill>
                <a:cs typeface="Arial" panose="020B0604020202020204" pitchFamily="34" charset="0"/>
              </a:rPr>
              <a:t> and Printing</a:t>
            </a:r>
          </a:p>
          <a:p>
            <a:pPr eaLnBrk="1" hangingPunct="1">
              <a:buFontTx/>
              <a:buNone/>
            </a:pP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Do not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underestimate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the layout! If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you're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inexperienced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, get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help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from a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professional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 media </a:t>
            </a:r>
            <a:r>
              <a:rPr lang="sv-SE" altLang="en-US" sz="3932" dirty="0" err="1">
                <a:solidFill>
                  <a:srgbClr val="000000"/>
                </a:solidFill>
                <a:cs typeface="Arial" panose="020B0604020202020204" pitchFamily="34" charset="0"/>
              </a:rPr>
              <a:t>agency</a:t>
            </a:r>
            <a:r>
              <a:rPr lang="sv-SE" altLang="en-US" sz="3932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3323" name="Rectangle 22">
            <a:extLst>
              <a:ext uri="{FF2B5EF4-FFF2-40B4-BE49-F238E27FC236}">
                <a16:creationId xmlns:a16="http://schemas.microsoft.com/office/drawing/2014/main" id="{B71DCC69-D54C-AB80-BE6C-5B030FCD8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5353" y="24123260"/>
            <a:ext cx="9775235" cy="175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860" tIns="192860" rIns="192860" bIns="192860"/>
          <a:lstStyle>
            <a:lvl1pPr defTabSz="3248025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248025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248025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248025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248025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24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24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24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24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3238">
                <a:solidFill>
                  <a:srgbClr val="000000"/>
                </a:solidFill>
                <a:cs typeface="Arial" panose="020B0604020202020204" pitchFamily="34" charset="0"/>
              </a:rPr>
              <a:t>Use charts to illustrate results. If you’re wondering, the image above is a four-dimensional Venn diagram.</a:t>
            </a:r>
            <a:endParaRPr lang="en-US" altLang="en-US" sz="3238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24" name="Text Box 24">
            <a:extLst>
              <a:ext uri="{FF2B5EF4-FFF2-40B4-BE49-F238E27FC236}">
                <a16:creationId xmlns:a16="http://schemas.microsoft.com/office/drawing/2014/main" id="{A35BCAAB-4F75-14DE-1336-F4B67C269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2652" y="26307772"/>
            <a:ext cx="10006536" cy="469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725" tIns="77162" rIns="385725" bIns="77162">
            <a:spAutoFit/>
          </a:bodyPr>
          <a:lstStyle>
            <a:lvl1pPr defTabSz="841375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en-US" sz="5088" b="1" dirty="0" err="1">
                <a:cs typeface="Arial" panose="020B0604020202020204" pitchFamily="34" charset="0"/>
              </a:rPr>
              <a:t>Tip</a:t>
            </a:r>
            <a:r>
              <a:rPr lang="sv-SE" altLang="en-US" sz="5088" b="1" dirty="0">
                <a:cs typeface="Arial" panose="020B0604020202020204" pitchFamily="34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sv-SE" altLang="en-US" sz="3932" dirty="0">
                <a:cs typeface="Arial" panose="020B0604020202020204" pitchFamily="34" charset="0"/>
              </a:rPr>
              <a:t>If a poster is to be read </a:t>
            </a:r>
            <a:r>
              <a:rPr lang="sv-SE" altLang="en-US" sz="3932" dirty="0" err="1">
                <a:cs typeface="Arial" panose="020B0604020202020204" pitchFamily="34" charset="0"/>
              </a:rPr>
              <a:t>vertically</a:t>
            </a:r>
            <a:r>
              <a:rPr lang="sv-SE" altLang="en-US" sz="3932" dirty="0">
                <a:cs typeface="Arial" panose="020B0604020202020204" pitchFamily="34" charset="0"/>
              </a:rPr>
              <a:t> and at a </a:t>
            </a:r>
            <a:r>
              <a:rPr lang="sv-SE" altLang="en-US" sz="3932" dirty="0" err="1">
                <a:cs typeface="Arial" panose="020B0604020202020204" pitchFamily="34" charset="0"/>
              </a:rPr>
              <a:t>distance</a:t>
            </a:r>
            <a:r>
              <a:rPr lang="sv-SE" altLang="en-US" sz="3932" dirty="0">
                <a:cs typeface="Arial" panose="020B0604020202020204" pitchFamily="34" charset="0"/>
              </a:rPr>
              <a:t>, the letters </a:t>
            </a:r>
            <a:r>
              <a:rPr lang="sv-SE" altLang="en-US" sz="3932" dirty="0" err="1">
                <a:cs typeface="Arial" panose="020B0604020202020204" pitchFamily="34" charset="0"/>
              </a:rPr>
              <a:t>should</a:t>
            </a:r>
            <a:r>
              <a:rPr lang="sv-SE" altLang="en-US" sz="3932" dirty="0">
                <a:cs typeface="Arial" panose="020B0604020202020204" pitchFamily="34" charset="0"/>
              </a:rPr>
              <a:t> be centimeter </a:t>
            </a:r>
            <a:r>
              <a:rPr lang="sv-SE" altLang="en-US" sz="3932" dirty="0" err="1">
                <a:cs typeface="Arial" panose="020B0604020202020204" pitchFamily="34" charset="0"/>
              </a:rPr>
              <a:t>high</a:t>
            </a:r>
            <a:r>
              <a:rPr lang="sv-SE" altLang="en-US" sz="3932" dirty="0">
                <a:cs typeface="Arial" panose="020B0604020202020204" pitchFamily="34" charset="0"/>
              </a:rPr>
              <a:t> and </a:t>
            </a:r>
            <a:r>
              <a:rPr lang="sv-SE" altLang="en-US" sz="3932" dirty="0" err="1">
                <a:cs typeface="Arial" panose="020B0604020202020204" pitchFamily="34" charset="0"/>
              </a:rPr>
              <a:t>use</a:t>
            </a:r>
            <a:r>
              <a:rPr lang="sv-SE" altLang="en-US" sz="3932" dirty="0">
                <a:cs typeface="Arial" panose="020B0604020202020204" pitchFamily="34" charset="0"/>
              </a:rPr>
              <a:t> a sans-</a:t>
            </a:r>
            <a:r>
              <a:rPr lang="sv-SE" altLang="en-US" sz="3932" dirty="0" err="1">
                <a:cs typeface="Arial" panose="020B0604020202020204" pitchFamily="34" charset="0"/>
              </a:rPr>
              <a:t>serif</a:t>
            </a:r>
            <a:r>
              <a:rPr lang="sv-SE" altLang="en-US" sz="3932" dirty="0">
                <a:cs typeface="Arial" panose="020B0604020202020204" pitchFamily="34" charset="0"/>
              </a:rPr>
              <a:t> font. </a:t>
            </a:r>
            <a:r>
              <a:rPr lang="sv-SE" altLang="en-US" sz="3932" dirty="0" err="1">
                <a:cs typeface="Arial" panose="020B0604020202020204" pitchFamily="34" charset="0"/>
              </a:rPr>
              <a:t>Left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aligned</a:t>
            </a:r>
            <a:r>
              <a:rPr lang="sv-SE" altLang="en-US" sz="3932">
                <a:cs typeface="Arial" panose="020B0604020202020204" pitchFamily="34" charset="0"/>
              </a:rPr>
              <a:t> text is most</a:t>
            </a:r>
            <a:r>
              <a:rPr lang="sv-SE" altLang="en-US" sz="3932" dirty="0">
                <a:cs typeface="Arial" panose="020B0604020202020204" pitchFamily="34" charset="0"/>
              </a:rPr>
              <a:t> </a:t>
            </a:r>
            <a:r>
              <a:rPr lang="sv-SE" altLang="en-US" sz="3932" dirty="0" err="1">
                <a:cs typeface="Arial" panose="020B0604020202020204" pitchFamily="34" charset="0"/>
              </a:rPr>
              <a:t>easily</a:t>
            </a:r>
            <a:r>
              <a:rPr lang="sv-SE" altLang="en-US" sz="3932" dirty="0">
                <a:cs typeface="Arial" panose="020B0604020202020204" pitchFamily="34" charset="0"/>
              </a:rPr>
              <a:t> read. Max 45 </a:t>
            </a:r>
            <a:r>
              <a:rPr lang="sv-SE" altLang="en-US" sz="3932" dirty="0" err="1">
                <a:cs typeface="Arial" panose="020B0604020202020204" pitchFamily="34" charset="0"/>
              </a:rPr>
              <a:t>keystrokes</a:t>
            </a:r>
            <a:r>
              <a:rPr lang="sv-SE" altLang="en-US" sz="3932" dirty="0">
                <a:cs typeface="Arial" panose="020B0604020202020204" pitchFamily="34" charset="0"/>
              </a:rPr>
              <a:t> per </a:t>
            </a:r>
            <a:r>
              <a:rPr lang="sv-SE" altLang="en-US" sz="3932" dirty="0" err="1">
                <a:cs typeface="Arial" panose="020B0604020202020204" pitchFamily="34" charset="0"/>
              </a:rPr>
              <a:t>line</a:t>
            </a:r>
            <a:r>
              <a:rPr lang="sv-SE" altLang="en-US" sz="3932" dirty="0">
                <a:cs typeface="Arial" panose="020B0604020202020204" pitchFamily="34" charset="0"/>
              </a:rPr>
              <a:t> and 4-6 </a:t>
            </a:r>
            <a:r>
              <a:rPr lang="sv-SE" altLang="en-US" sz="3932" dirty="0" err="1">
                <a:cs typeface="Arial" panose="020B0604020202020204" pitchFamily="34" charset="0"/>
              </a:rPr>
              <a:t>lines</a:t>
            </a:r>
            <a:r>
              <a:rPr lang="sv-SE" altLang="en-US" sz="3932" dirty="0">
                <a:cs typeface="Arial" panose="020B0604020202020204" pitchFamily="34" charset="0"/>
              </a:rPr>
              <a:t> per </a:t>
            </a:r>
            <a:r>
              <a:rPr lang="sv-SE" altLang="en-US" sz="3932" dirty="0" err="1">
                <a:cs typeface="Arial" panose="020B0604020202020204" pitchFamily="34" charset="0"/>
              </a:rPr>
              <a:t>parapgraph</a:t>
            </a:r>
            <a:r>
              <a:rPr lang="sv-SE" altLang="en-US" sz="3932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3325" name="Text Box 26">
            <a:extLst>
              <a:ext uri="{FF2B5EF4-FFF2-40B4-BE49-F238E27FC236}">
                <a16:creationId xmlns:a16="http://schemas.microsoft.com/office/drawing/2014/main" id="{F0E44CD4-6153-D212-E8D4-5A1E504A8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39" y="14296625"/>
            <a:ext cx="9635719" cy="138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860" tIns="192860" rIns="192860" bIns="192860">
            <a:spAutoFit/>
          </a:bodyPr>
          <a:lstStyle>
            <a:lvl1pPr defTabSz="841375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en-US" sz="3238">
                <a:cs typeface="Arial" panose="020B0604020202020204" pitchFamily="34" charset="0"/>
              </a:rPr>
              <a:t>Use images! A picture, says more than 1000 words. (Image caption text: 28 pt regular)</a:t>
            </a:r>
            <a:endParaRPr lang="en-US" altLang="en-US" sz="3238">
              <a:cs typeface="Arial" panose="020B0604020202020204" pitchFamily="34" charset="0"/>
            </a:endParaRPr>
          </a:p>
        </p:txBody>
      </p:sp>
      <p:sp>
        <p:nvSpPr>
          <p:cNvPr id="13326" name="Rectangle 31">
            <a:extLst>
              <a:ext uri="{FF2B5EF4-FFF2-40B4-BE49-F238E27FC236}">
                <a16:creationId xmlns:a16="http://schemas.microsoft.com/office/drawing/2014/main" id="{659A9812-8BAA-F058-A2E2-F3C892B34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789" y="39027509"/>
            <a:ext cx="10158901" cy="105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851" tIns="192923" rIns="385851" bIns="192923"/>
          <a:lstStyle>
            <a:lvl1pPr defTabSz="3248025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248025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248025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248025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248025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24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24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24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24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3238">
                <a:solidFill>
                  <a:srgbClr val="000000"/>
                </a:solidFill>
                <a:cs typeface="Arial" panose="020B0604020202020204" pitchFamily="34" charset="0"/>
              </a:rPr>
              <a:t>Always write explanatory captions. 28pt regular (the image above shows flow cytometry).</a:t>
            </a:r>
            <a:endParaRPr lang="en-US" altLang="en-US" sz="3238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27" name="Text Box 34">
            <a:extLst>
              <a:ext uri="{FF2B5EF4-FFF2-40B4-BE49-F238E27FC236}">
                <a16:creationId xmlns:a16="http://schemas.microsoft.com/office/drawing/2014/main" id="{B7B461D8-9924-18AA-970E-5C2180424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4399" y="36808118"/>
            <a:ext cx="8771093" cy="186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41" tIns="77141" rIns="77141" bIns="77141">
            <a:spAutoFit/>
          </a:bodyPr>
          <a:lstStyle>
            <a:lvl1pPr defTabSz="841375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41375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41375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41375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41375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en-US" sz="3700">
                <a:cs typeface="Arial" panose="020B0604020202020204" pitchFamily="34" charset="0"/>
              </a:rPr>
              <a:t>Finish with a hint of what's going on in your future research. Please do add a photo of yourself.</a:t>
            </a:r>
          </a:p>
        </p:txBody>
      </p:sp>
      <p:sp>
        <p:nvSpPr>
          <p:cNvPr id="13328" name="Rectangle 37">
            <a:extLst>
              <a:ext uri="{FF2B5EF4-FFF2-40B4-BE49-F238E27FC236}">
                <a16:creationId xmlns:a16="http://schemas.microsoft.com/office/drawing/2014/main" id="{E7FA2645-0A51-7D53-5286-C9622FD23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564" y="41472694"/>
            <a:ext cx="7397971" cy="274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851" tIns="385851" rIns="385851" bIns="385851">
            <a:spAutoFit/>
          </a:bodyPr>
          <a:lstStyle>
            <a:lvl1pPr defTabSz="654050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54050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54050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54050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54050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54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54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54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54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en-US" sz="2775" b="1">
                <a:cs typeface="Arial" panose="020B0604020202020204" pitchFamily="34" charset="0"/>
              </a:rPr>
              <a:t>Hospital/University </a:t>
            </a:r>
            <a:r>
              <a:rPr lang="sv-SE" altLang="en-US" sz="2775">
                <a:cs typeface="Arial" panose="020B0604020202020204" pitchFamily="34" charset="0"/>
              </a:rPr>
              <a:t>(24 pt bold)</a:t>
            </a:r>
          </a:p>
          <a:p>
            <a:pPr eaLnBrk="1" hangingPunct="1">
              <a:buFontTx/>
              <a:buNone/>
            </a:pPr>
            <a:r>
              <a:rPr lang="sv-SE" altLang="en-US" sz="2775">
                <a:cs typeface="Arial" panose="020B0604020202020204" pitchFamily="34" charset="0"/>
              </a:rPr>
              <a:t>Name Surname</a:t>
            </a:r>
          </a:p>
          <a:p>
            <a:pPr eaLnBrk="1" hangingPunct="1">
              <a:buFontTx/>
              <a:buNone/>
            </a:pPr>
            <a:r>
              <a:rPr lang="sv-SE" altLang="en-US" sz="2775">
                <a:cs typeface="Arial" panose="020B0604020202020204" pitchFamily="34" charset="0"/>
              </a:rPr>
              <a:t>Title •</a:t>
            </a:r>
            <a:r>
              <a:rPr lang="sv-SE" altLang="en-US" sz="2775">
                <a:solidFill>
                  <a:srgbClr val="000000"/>
                </a:solidFill>
                <a:cs typeface="Arial" panose="020B0604020202020204" pitchFamily="34" charset="0"/>
              </a:rPr>
              <a:t> Department</a:t>
            </a:r>
            <a:endParaRPr lang="sv-SE" altLang="en-US" sz="2775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SE" altLang="en-US" sz="2775">
                <a:cs typeface="Arial" panose="020B0604020202020204" pitchFamily="34" charset="0"/>
              </a:rPr>
              <a:t>Visitor address • Postal address</a:t>
            </a:r>
          </a:p>
        </p:txBody>
      </p:sp>
      <p:sp>
        <p:nvSpPr>
          <p:cNvPr id="13329" name="Rectangle 38">
            <a:extLst>
              <a:ext uri="{FF2B5EF4-FFF2-40B4-BE49-F238E27FC236}">
                <a16:creationId xmlns:a16="http://schemas.microsoft.com/office/drawing/2014/main" id="{2BE2509F-3D1E-7A4B-2ADA-1791E9762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0689" y="41775590"/>
            <a:ext cx="7493428" cy="166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6788" tIns="77357" rIns="386788" bIns="193393">
            <a:spAutoFit/>
          </a:bodyPr>
          <a:lstStyle>
            <a:lvl1pPr defTabSz="654050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54050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54050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54050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54050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54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54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54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54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en-US" sz="2660">
                <a:cs typeface="Arial" panose="020B0604020202020204" pitchFamily="34" charset="0"/>
              </a:rPr>
              <a:t>E-mail: name@domain.com </a:t>
            </a:r>
            <a:r>
              <a:rPr lang="sv-SE" altLang="en-US" sz="2660">
                <a:solidFill>
                  <a:srgbClr val="000000"/>
                </a:solidFill>
                <a:cs typeface="Arial" panose="020B0604020202020204" pitchFamily="34" charset="0"/>
              </a:rPr>
              <a:t> 	 </a:t>
            </a:r>
          </a:p>
          <a:p>
            <a:pPr eaLnBrk="1" hangingPunct="1">
              <a:buFontTx/>
              <a:buNone/>
            </a:pPr>
            <a:r>
              <a:rPr lang="sv-SE" altLang="en-US" sz="2660">
                <a:cs typeface="Arial" panose="020B0604020202020204" pitchFamily="34" charset="0"/>
              </a:rPr>
              <a:t>Phone: xxx-xxx xx xx, Fax: xxx-xxx xx xx</a:t>
            </a:r>
            <a:r>
              <a:rPr lang="sv-SE" altLang="en-US" sz="266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sv-SE" altLang="en-US" sz="2660">
                <a:cs typeface="Arial" panose="020B0604020202020204" pitchFamily="34" charset="0"/>
              </a:rPr>
              <a:t>Web: </a:t>
            </a:r>
            <a:r>
              <a:rPr lang="sv-SE" altLang="en-US" sz="2660" i="1">
                <a:cs typeface="Arial" panose="020B0604020202020204" pitchFamily="34" charset="0"/>
              </a:rPr>
              <a:t>www.domain.com</a:t>
            </a:r>
          </a:p>
        </p:txBody>
      </p:sp>
      <p:sp>
        <p:nvSpPr>
          <p:cNvPr id="13330" name="Rektangel 29">
            <a:extLst>
              <a:ext uri="{FF2B5EF4-FFF2-40B4-BE49-F238E27FC236}">
                <a16:creationId xmlns:a16="http://schemas.microsoft.com/office/drawing/2014/main" id="{219B775C-1279-A149-2C32-A91B83F1E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9118" y="41608538"/>
            <a:ext cx="6661846" cy="399637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3497263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497263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497263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497263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497263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49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49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49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49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979"/>
          </a:p>
        </p:txBody>
      </p:sp>
      <p:sp>
        <p:nvSpPr>
          <p:cNvPr id="13331" name="Rectangle 38">
            <a:extLst>
              <a:ext uri="{FF2B5EF4-FFF2-40B4-BE49-F238E27FC236}">
                <a16:creationId xmlns:a16="http://schemas.microsoft.com/office/drawing/2014/main" id="{5C203DF0-AE9A-599A-762A-DDC8A5850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2879" y="43023882"/>
            <a:ext cx="5578768" cy="14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6788" tIns="77357" rIns="386788" bIns="193393">
            <a:spAutoFit/>
          </a:bodyPr>
          <a:lstStyle>
            <a:lvl1pPr defTabSz="654050">
              <a:spcBef>
                <a:spcPct val="20000"/>
              </a:spcBef>
              <a:buChar char="•"/>
              <a:defRPr sz="1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54050">
              <a:spcBef>
                <a:spcPct val="20000"/>
              </a:spcBef>
              <a:buChar char="–"/>
              <a:defRPr sz="1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54050">
              <a:spcBef>
                <a:spcPct val="20000"/>
              </a:spcBef>
              <a:buChar char="•"/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54050">
              <a:spcBef>
                <a:spcPct val="20000"/>
              </a:spcBef>
              <a:buChar char="–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54050">
              <a:spcBef>
                <a:spcPct val="20000"/>
              </a:spcBef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54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54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54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54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sv-SE" altLang="en-US" sz="3700" b="1"/>
              <a:t>Logo Hospital/University</a:t>
            </a:r>
            <a:endParaRPr lang="sv-SE" altLang="en-US" sz="3700" b="1" i="1"/>
          </a:p>
        </p:txBody>
      </p:sp>
      <p:pic>
        <p:nvPicPr>
          <p:cNvPr id="13332" name="Bildobjekt 29" descr="DOG_Viabilitet2_G882.png">
            <a:extLst>
              <a:ext uri="{FF2B5EF4-FFF2-40B4-BE49-F238E27FC236}">
                <a16:creationId xmlns:a16="http://schemas.microsoft.com/office/drawing/2014/main" id="{4F919752-44D1-3650-76EE-B2EF8EE2E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51" y="33292704"/>
            <a:ext cx="5912869" cy="59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>
            <a:extLst>
              <a:ext uri="{FF2B5EF4-FFF2-40B4-BE49-F238E27FC236}">
                <a16:creationId xmlns:a16="http://schemas.microsoft.com/office/drawing/2014/main" id="{504CD01C-B224-A312-D03E-7EEE32A5C7BB}"/>
              </a:ext>
            </a:extLst>
          </p:cNvPr>
          <p:cNvSpPr/>
          <p:nvPr/>
        </p:nvSpPr>
        <p:spPr bwMode="auto">
          <a:xfrm>
            <a:off x="22619935" y="36279429"/>
            <a:ext cx="2913295" cy="358149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anchor="ctr"/>
          <a:lstStyle/>
          <a:p>
            <a:pPr algn="ctr" defTabSz="4044235" eaLnBrk="1" hangingPunct="1">
              <a:defRPr/>
            </a:pPr>
            <a:r>
              <a:rPr lang="sv-SE" sz="7979" dirty="0">
                <a:latin typeface="Arial" charset="0"/>
              </a:rPr>
              <a:t>Photo</a:t>
            </a:r>
          </a:p>
        </p:txBody>
      </p:sp>
      <p:pic>
        <p:nvPicPr>
          <p:cNvPr id="13334" name="Picture 2" descr="http://bioinfogp.cnb.csic.es/tools/venny/getPicture.php?labels=ctrl_x_5_x_85_x_K+_x_85_x_55_x_Tg_x_225_x_55_x_Tg+Im_x_320_x_85&amp;numbers=38_x_65_x_190_x_resultC1000_x_0_x_130_x_95_x_resultC0100_x_23_x_245_x_95_x_resultC0010_x_113_x_310_x_190_x_resultC0001_x_6_x_100_x_137_x_resultC1100_x_2_x_117_x_245_x_resultC1010_x_62_x_188_x_295_x_resultC1001_x_10_x_257_x_245_x_resultC0101_x_6_x_188_x_137_x_resultC0110_x_21_x_270_x_137_x_resultC0011_x_8_x_230_x_183_x_resultC0111_x_19_x_161_x_267_x_resultC1011_x_33_x_212_x_267_x_resultC1101_x_4_x_145_x_183_x_resultC1110_x_208_x_188_x_235_x_resultC1111">
            <a:extLst>
              <a:ext uri="{FF2B5EF4-FFF2-40B4-BE49-F238E27FC236}">
                <a16:creationId xmlns:a16="http://schemas.microsoft.com/office/drawing/2014/main" id="{F877E0AF-1DA6-6DCA-76E0-0B81AC06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508" y="18460049"/>
            <a:ext cx="5345630" cy="534563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5" name="Picture 30">
            <a:extLst>
              <a:ext uri="{FF2B5EF4-FFF2-40B4-BE49-F238E27FC236}">
                <a16:creationId xmlns:a16="http://schemas.microsoft.com/office/drawing/2014/main" id="{9A7FAFA7-268C-463F-E310-86C9D0101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56" y="6386488"/>
            <a:ext cx="7493428" cy="74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446</Words>
  <Application>Microsoft Macintosh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ＭＳ Ｐゴシック</vt:lpstr>
      <vt:lpstr>Calibri</vt:lpstr>
      <vt:lpstr>Standardformgivning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Andersson</dc:creator>
  <cp:lastModifiedBy>Andreas Andersson</cp:lastModifiedBy>
  <cp:revision>10</cp:revision>
  <cp:lastPrinted>2017-07-24T10:57:46Z</cp:lastPrinted>
  <dcterms:created xsi:type="dcterms:W3CDTF">2017-07-24T06:58:51Z</dcterms:created>
  <dcterms:modified xsi:type="dcterms:W3CDTF">2024-10-02T12:50:13Z</dcterms:modified>
</cp:coreProperties>
</file>